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275" autoAdjust="0"/>
  </p:normalViewPr>
  <p:slideViewPr>
    <p:cSldViewPr snapToGrid="0">
      <p:cViewPr varScale="1">
        <p:scale>
          <a:sx n="67" d="100"/>
          <a:sy n="67" d="100"/>
        </p:scale>
        <p:origin x="31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Perez" userId="908df14bae8b90c8" providerId="LiveId" clId="{3A78A9A6-6C5F-4E41-9820-9748A0E668F3}"/>
    <pc:docChg chg="custSel addSld modSld sldOrd">
      <pc:chgData name="Anita Perez" userId="908df14bae8b90c8" providerId="LiveId" clId="{3A78A9A6-6C5F-4E41-9820-9748A0E668F3}" dt="2022-01-05T03:49:59.523" v="3378" actId="14100"/>
      <pc:docMkLst>
        <pc:docMk/>
      </pc:docMkLst>
      <pc:sldChg chg="modNotesTx">
        <pc:chgData name="Anita Perez" userId="908df14bae8b90c8" providerId="LiveId" clId="{3A78A9A6-6C5F-4E41-9820-9748A0E668F3}" dt="2022-01-05T00:18:11.523" v="179" actId="20577"/>
        <pc:sldMkLst>
          <pc:docMk/>
          <pc:sldMk cId="577142953" sldId="256"/>
        </pc:sldMkLst>
      </pc:sldChg>
      <pc:sldChg chg="modNotesTx">
        <pc:chgData name="Anita Perez" userId="908df14bae8b90c8" providerId="LiveId" clId="{3A78A9A6-6C5F-4E41-9820-9748A0E668F3}" dt="2022-01-05T00:29:10.919" v="697" actId="20577"/>
        <pc:sldMkLst>
          <pc:docMk/>
          <pc:sldMk cId="3729992935" sldId="257"/>
        </pc:sldMkLst>
      </pc:sldChg>
      <pc:sldChg chg="modNotesTx">
        <pc:chgData name="Anita Perez" userId="908df14bae8b90c8" providerId="LiveId" clId="{3A78A9A6-6C5F-4E41-9820-9748A0E668F3}" dt="2022-01-05T00:38:52.530" v="1314" actId="33524"/>
        <pc:sldMkLst>
          <pc:docMk/>
          <pc:sldMk cId="383990246" sldId="258"/>
        </pc:sldMkLst>
      </pc:sldChg>
      <pc:sldChg chg="modNotesTx">
        <pc:chgData name="Anita Perez" userId="908df14bae8b90c8" providerId="LiveId" clId="{3A78A9A6-6C5F-4E41-9820-9748A0E668F3}" dt="2022-01-05T00:41:22.060" v="1591" actId="20577"/>
        <pc:sldMkLst>
          <pc:docMk/>
          <pc:sldMk cId="3487397620" sldId="259"/>
        </pc:sldMkLst>
      </pc:sldChg>
      <pc:sldChg chg="modSp mod modNotesTx">
        <pc:chgData name="Anita Perez" userId="908df14bae8b90c8" providerId="LiveId" clId="{3A78A9A6-6C5F-4E41-9820-9748A0E668F3}" dt="2022-01-05T00:46:44.584" v="2218" actId="20577"/>
        <pc:sldMkLst>
          <pc:docMk/>
          <pc:sldMk cId="100241613" sldId="260"/>
        </pc:sldMkLst>
        <pc:picChg chg="mod modCrop">
          <ac:chgData name="Anita Perez" userId="908df14bae8b90c8" providerId="LiveId" clId="{3A78A9A6-6C5F-4E41-9820-9748A0E668F3}" dt="2022-01-03T01:35:50.588" v="1" actId="732"/>
          <ac:picMkLst>
            <pc:docMk/>
            <pc:sldMk cId="100241613" sldId="260"/>
            <ac:picMk id="5" creationId="{09374727-3BAC-44D7-9465-B82D1E19A1FD}"/>
          </ac:picMkLst>
        </pc:picChg>
        <pc:picChg chg="mod modCrop">
          <ac:chgData name="Anita Perez" userId="908df14bae8b90c8" providerId="LiveId" clId="{3A78A9A6-6C5F-4E41-9820-9748A0E668F3}" dt="2022-01-03T01:36:13.306" v="2" actId="732"/>
          <ac:picMkLst>
            <pc:docMk/>
            <pc:sldMk cId="100241613" sldId="260"/>
            <ac:picMk id="7" creationId="{46A33057-A1CB-43C9-9C71-8382C9944891}"/>
          </ac:picMkLst>
        </pc:picChg>
      </pc:sldChg>
      <pc:sldChg chg="modNotesTx">
        <pc:chgData name="Anita Perez" userId="908df14bae8b90c8" providerId="LiveId" clId="{3A78A9A6-6C5F-4E41-9820-9748A0E668F3}" dt="2022-01-05T00:59:33.764" v="3222" actId="20577"/>
        <pc:sldMkLst>
          <pc:docMk/>
          <pc:sldMk cId="204007789" sldId="261"/>
        </pc:sldMkLst>
      </pc:sldChg>
      <pc:sldChg chg="modNotesTx">
        <pc:chgData name="Anita Perez" userId="908df14bae8b90c8" providerId="LiveId" clId="{3A78A9A6-6C5F-4E41-9820-9748A0E668F3}" dt="2022-01-05T01:07:02.456" v="3371" actId="20577"/>
        <pc:sldMkLst>
          <pc:docMk/>
          <pc:sldMk cId="1657055600" sldId="263"/>
        </pc:sldMkLst>
      </pc:sldChg>
      <pc:sldChg chg="addSp modSp new mod ord">
        <pc:chgData name="Anita Perez" userId="908df14bae8b90c8" providerId="LiveId" clId="{3A78A9A6-6C5F-4E41-9820-9748A0E668F3}" dt="2022-01-05T03:49:59.523" v="3378" actId="14100"/>
        <pc:sldMkLst>
          <pc:docMk/>
          <pc:sldMk cId="3068576509" sldId="264"/>
        </pc:sldMkLst>
        <pc:picChg chg="add mod modCrop">
          <ac:chgData name="Anita Perez" userId="908df14bae8b90c8" providerId="LiveId" clId="{3A78A9A6-6C5F-4E41-9820-9748A0E668F3}" dt="2022-01-05T03:49:59.523" v="3378" actId="14100"/>
          <ac:picMkLst>
            <pc:docMk/>
            <pc:sldMk cId="3068576509" sldId="264"/>
            <ac:picMk id="3" creationId="{4D186AF5-3C37-4AC9-BE72-307E730425C8}"/>
          </ac:picMkLst>
        </pc:picChg>
      </pc:sldChg>
    </pc:docChg>
  </pc:docChgLst>
  <pc:docChgLst>
    <pc:chgData name="Anita Perez" userId="908df14bae8b90c8" providerId="LiveId" clId="{6A3156E8-78FA-4CAA-9158-0E0D04F9F77D}"/>
    <pc:docChg chg="undo custSel addSld modSld sldOrd">
      <pc:chgData name="Anita Perez" userId="908df14bae8b90c8" providerId="LiveId" clId="{6A3156E8-78FA-4CAA-9158-0E0D04F9F77D}" dt="2021-12-29T01:24:54.180" v="1727" actId="1076"/>
      <pc:docMkLst>
        <pc:docMk/>
      </pc:docMkLst>
      <pc:sldChg chg="addSp delSp modSp mod addAnim delAnim delDesignElem chgLayout">
        <pc:chgData name="Anita Perez" userId="908df14bae8b90c8" providerId="LiveId" clId="{6A3156E8-78FA-4CAA-9158-0E0D04F9F77D}" dt="2021-12-29T01:10:14.095" v="1682" actId="1076"/>
        <pc:sldMkLst>
          <pc:docMk/>
          <pc:sldMk cId="577142953" sldId="256"/>
        </pc:sldMkLst>
        <pc:spChg chg="mod ord">
          <ac:chgData name="Anita Perez" userId="908df14bae8b90c8" providerId="LiveId" clId="{6A3156E8-78FA-4CAA-9158-0E0D04F9F77D}" dt="2021-12-29T01:09:16.841" v="1665" actId="27636"/>
          <ac:spMkLst>
            <pc:docMk/>
            <pc:sldMk cId="577142953" sldId="256"/>
            <ac:spMk id="2" creationId="{4D395D4B-5EBC-4A15-8EB9-F0E16F9F4EE2}"/>
          </ac:spMkLst>
        </pc:spChg>
        <pc:spChg chg="mod ord">
          <ac:chgData name="Anita Perez" userId="908df14bae8b90c8" providerId="LiveId" clId="{6A3156E8-78FA-4CAA-9158-0E0D04F9F77D}" dt="2021-12-29T01:10:00.046" v="1680" actId="1076"/>
          <ac:spMkLst>
            <pc:docMk/>
            <pc:sldMk cId="577142953" sldId="256"/>
            <ac:spMk id="3" creationId="{D6CAF96D-D697-4D5D-8FFA-0FBAE00E4404}"/>
          </ac:spMkLst>
        </pc:spChg>
        <pc:spChg chg="add del mod">
          <ac:chgData name="Anita Perez" userId="908df14bae8b90c8" providerId="LiveId" clId="{6A3156E8-78FA-4CAA-9158-0E0D04F9F77D}" dt="2021-12-28T23:17:48.630" v="465" actId="6264"/>
          <ac:spMkLst>
            <pc:docMk/>
            <pc:sldMk cId="577142953" sldId="256"/>
            <ac:spMk id="5" creationId="{5EB76FB0-1F44-4DDC-9F63-6FFE263D0886}"/>
          </ac:spMkLst>
        </pc:spChg>
        <pc:spChg chg="add del mod">
          <ac:chgData name="Anita Perez" userId="908df14bae8b90c8" providerId="LiveId" clId="{6A3156E8-78FA-4CAA-9158-0E0D04F9F77D}" dt="2021-12-28T23:17:48.630" v="465" actId="6264"/>
          <ac:spMkLst>
            <pc:docMk/>
            <pc:sldMk cId="577142953" sldId="256"/>
            <ac:spMk id="6" creationId="{BDEBF356-AB86-4701-A65C-92799A5AEB2C}"/>
          </ac:spMkLst>
        </pc:spChg>
        <pc:spChg chg="add del">
          <ac:chgData name="Anita Perez" userId="908df14bae8b90c8" providerId="LiveId" clId="{6A3156E8-78FA-4CAA-9158-0E0D04F9F77D}" dt="2021-12-28T23:17:48.630" v="465" actId="6264"/>
          <ac:spMkLst>
            <pc:docMk/>
            <pc:sldMk cId="577142953" sldId="256"/>
            <ac:spMk id="9" creationId="{55B419A7-F817-4767-8CCB-FB0E189C4ACD}"/>
          </ac:spMkLst>
        </pc:spChg>
        <pc:spChg chg="add del">
          <ac:chgData name="Anita Perez" userId="908df14bae8b90c8" providerId="LiveId" clId="{6A3156E8-78FA-4CAA-9158-0E0D04F9F77D}" dt="2021-12-28T23:17:48.630" v="465" actId="6264"/>
          <ac:spMkLst>
            <pc:docMk/>
            <pc:sldMk cId="577142953" sldId="256"/>
            <ac:spMk id="13" creationId="{ADA271CD-3011-4A05-B4A3-80F1794684F2}"/>
          </ac:spMkLst>
        </pc:spChg>
        <pc:picChg chg="add mod">
          <ac:chgData name="Anita Perez" userId="908df14bae8b90c8" providerId="LiveId" clId="{6A3156E8-78FA-4CAA-9158-0E0D04F9F77D}" dt="2021-12-29T01:10:14.095" v="1682" actId="1076"/>
          <ac:picMkLst>
            <pc:docMk/>
            <pc:sldMk cId="577142953" sldId="256"/>
            <ac:picMk id="7" creationId="{5DD943D0-6EAA-45AC-BBAD-796DAEC0E92C}"/>
          </ac:picMkLst>
        </pc:picChg>
        <pc:cxnChg chg="add del">
          <ac:chgData name="Anita Perez" userId="908df14bae8b90c8" providerId="LiveId" clId="{6A3156E8-78FA-4CAA-9158-0E0D04F9F77D}" dt="2021-12-28T23:17:48.630" v="465" actId="6264"/>
          <ac:cxnSpMkLst>
            <pc:docMk/>
            <pc:sldMk cId="577142953" sldId="256"/>
            <ac:cxnSpMk id="11" creationId="{E3B95BE3-D5B2-4F38-9A01-17866C9FBA6E}"/>
          </ac:cxnSpMkLst>
        </pc:cxnChg>
      </pc:sldChg>
      <pc:sldChg chg="addSp modSp mod modAnim">
        <pc:chgData name="Anita Perez" userId="908df14bae8b90c8" providerId="LiveId" clId="{6A3156E8-78FA-4CAA-9158-0E0D04F9F77D}" dt="2021-12-29T00:42:09.183" v="1481"/>
        <pc:sldMkLst>
          <pc:docMk/>
          <pc:sldMk cId="3729992935" sldId="257"/>
        </pc:sldMkLst>
        <pc:picChg chg="add mod modCrop">
          <ac:chgData name="Anita Perez" userId="908df14bae8b90c8" providerId="LiveId" clId="{6A3156E8-78FA-4CAA-9158-0E0D04F9F77D}" dt="2021-12-29T00:41:26.745" v="1480" actId="1076"/>
          <ac:picMkLst>
            <pc:docMk/>
            <pc:sldMk cId="3729992935" sldId="257"/>
            <ac:picMk id="2" creationId="{B04754C3-C700-41E9-90C1-32DC7A54AF2B}"/>
          </ac:picMkLst>
        </pc:picChg>
        <pc:picChg chg="mod">
          <ac:chgData name="Anita Perez" userId="908df14bae8b90c8" providerId="LiveId" clId="{6A3156E8-78FA-4CAA-9158-0E0D04F9F77D}" dt="2021-12-29T00:31:02.676" v="1467" actId="1076"/>
          <ac:picMkLst>
            <pc:docMk/>
            <pc:sldMk cId="3729992935" sldId="257"/>
            <ac:picMk id="9" creationId="{667B6C64-4887-4381-A151-47999579BD22}"/>
          </ac:picMkLst>
        </pc:picChg>
      </pc:sldChg>
      <pc:sldChg chg="modSp mod">
        <pc:chgData name="Anita Perez" userId="908df14bae8b90c8" providerId="LiveId" clId="{6A3156E8-78FA-4CAA-9158-0E0D04F9F77D}" dt="2021-12-28T23:47:51.837" v="810" actId="123"/>
        <pc:sldMkLst>
          <pc:docMk/>
          <pc:sldMk cId="3487397620" sldId="259"/>
        </pc:sldMkLst>
        <pc:spChg chg="mod">
          <ac:chgData name="Anita Perez" userId="908df14bae8b90c8" providerId="LiveId" clId="{6A3156E8-78FA-4CAA-9158-0E0D04F9F77D}" dt="2021-12-28T23:47:51.837" v="810" actId="123"/>
          <ac:spMkLst>
            <pc:docMk/>
            <pc:sldMk cId="3487397620" sldId="259"/>
            <ac:spMk id="2" creationId="{623B26C8-F580-4ADD-9F6C-2E19BD7CAA39}"/>
          </ac:spMkLst>
        </pc:spChg>
      </pc:sldChg>
      <pc:sldChg chg="addSp delSp modSp new mod">
        <pc:chgData name="Anita Perez" userId="908df14bae8b90c8" providerId="LiveId" clId="{6A3156E8-78FA-4CAA-9158-0E0D04F9F77D}" dt="2021-12-28T23:17:18.553" v="462" actId="18131"/>
        <pc:sldMkLst>
          <pc:docMk/>
          <pc:sldMk cId="100241613" sldId="260"/>
        </pc:sldMkLst>
        <pc:spChg chg="del mod">
          <ac:chgData name="Anita Perez" userId="908df14bae8b90c8" providerId="LiveId" clId="{6A3156E8-78FA-4CAA-9158-0E0D04F9F77D}" dt="2021-12-28T16:57:26.285" v="14" actId="478"/>
          <ac:spMkLst>
            <pc:docMk/>
            <pc:sldMk cId="100241613" sldId="260"/>
            <ac:spMk id="2" creationId="{269E8CD6-B176-40D2-9D03-E28E9634122D}"/>
          </ac:spMkLst>
        </pc:spChg>
        <pc:spChg chg="del">
          <ac:chgData name="Anita Perez" userId="908df14bae8b90c8" providerId="LiveId" clId="{6A3156E8-78FA-4CAA-9158-0E0D04F9F77D}" dt="2021-12-28T16:55:29.843" v="3" actId="478"/>
          <ac:spMkLst>
            <pc:docMk/>
            <pc:sldMk cId="100241613" sldId="260"/>
            <ac:spMk id="3" creationId="{2E8F00CA-1312-4CF1-930D-0DE10AE9FEF1}"/>
          </ac:spMkLst>
        </pc:spChg>
        <pc:spChg chg="add mod">
          <ac:chgData name="Anita Perez" userId="908df14bae8b90c8" providerId="LiveId" clId="{6A3156E8-78FA-4CAA-9158-0E0D04F9F77D}" dt="2021-12-28T17:01:05.120" v="103" actId="1035"/>
          <ac:spMkLst>
            <pc:docMk/>
            <pc:sldMk cId="100241613" sldId="260"/>
            <ac:spMk id="9" creationId="{0D31AC65-B6F5-49D9-A22A-C845BEE40C8E}"/>
          </ac:spMkLst>
        </pc:spChg>
        <pc:spChg chg="add mod">
          <ac:chgData name="Anita Perez" userId="908df14bae8b90c8" providerId="LiveId" clId="{6A3156E8-78FA-4CAA-9158-0E0D04F9F77D}" dt="2021-12-28T17:06:14.408" v="460" actId="1076"/>
          <ac:spMkLst>
            <pc:docMk/>
            <pc:sldMk cId="100241613" sldId="260"/>
            <ac:spMk id="10" creationId="{BF539934-814B-4EBE-B991-820313C0DDC1}"/>
          </ac:spMkLst>
        </pc:spChg>
        <pc:picChg chg="add mod modCrop">
          <ac:chgData name="Anita Perez" userId="908df14bae8b90c8" providerId="LiveId" clId="{6A3156E8-78FA-4CAA-9158-0E0D04F9F77D}" dt="2021-12-28T23:17:18.553" v="462" actId="18131"/>
          <ac:picMkLst>
            <pc:docMk/>
            <pc:sldMk cId="100241613" sldId="260"/>
            <ac:picMk id="5" creationId="{09374727-3BAC-44D7-9465-B82D1E19A1FD}"/>
          </ac:picMkLst>
        </pc:picChg>
        <pc:picChg chg="add mod">
          <ac:chgData name="Anita Perez" userId="908df14bae8b90c8" providerId="LiveId" clId="{6A3156E8-78FA-4CAA-9158-0E0D04F9F77D}" dt="2021-12-28T16:58:40.225" v="25" actId="1076"/>
          <ac:picMkLst>
            <pc:docMk/>
            <pc:sldMk cId="100241613" sldId="260"/>
            <ac:picMk id="7" creationId="{46A33057-A1CB-43C9-9C71-8382C9944891}"/>
          </ac:picMkLst>
        </pc:picChg>
      </pc:sldChg>
      <pc:sldChg chg="addSp delSp modSp new mod ord modAnim">
        <pc:chgData name="Anita Perez" userId="908df14bae8b90c8" providerId="LiveId" clId="{6A3156E8-78FA-4CAA-9158-0E0D04F9F77D}" dt="2021-12-29T00:51:38.505" v="1599" actId="1076"/>
        <pc:sldMkLst>
          <pc:docMk/>
          <pc:sldMk cId="204007789" sldId="261"/>
        </pc:sldMkLst>
        <pc:spChg chg="mod">
          <ac:chgData name="Anita Perez" userId="908df14bae8b90c8" providerId="LiveId" clId="{6A3156E8-78FA-4CAA-9158-0E0D04F9F77D}" dt="2021-12-29T00:51:38.505" v="1599" actId="1076"/>
          <ac:spMkLst>
            <pc:docMk/>
            <pc:sldMk cId="204007789" sldId="261"/>
            <ac:spMk id="2" creationId="{94BC0D7D-5D6B-432C-9988-BF67094272B6}"/>
          </ac:spMkLst>
        </pc:spChg>
        <pc:spChg chg="del mod">
          <ac:chgData name="Anita Perez" userId="908df14bae8b90c8" providerId="LiveId" clId="{6A3156E8-78FA-4CAA-9158-0E0D04F9F77D}" dt="2021-12-28T23:42:52.717" v="751" actId="478"/>
          <ac:spMkLst>
            <pc:docMk/>
            <pc:sldMk cId="204007789" sldId="261"/>
            <ac:spMk id="3" creationId="{93A13FEE-651B-4C50-8B30-AFE0AB86C2A5}"/>
          </ac:spMkLst>
        </pc:spChg>
        <pc:spChg chg="mod">
          <ac:chgData name="Anita Perez" userId="908df14bae8b90c8" providerId="LiveId" clId="{6A3156E8-78FA-4CAA-9158-0E0D04F9F77D}" dt="2021-12-29T00:51:31.786" v="1598" actId="20577"/>
          <ac:spMkLst>
            <pc:docMk/>
            <pc:sldMk cId="204007789" sldId="261"/>
            <ac:spMk id="4" creationId="{87FDF7B3-F45D-45E7-8EAC-656D3A64C5AF}"/>
          </ac:spMkLst>
        </pc:spChg>
        <pc:spChg chg="add mod">
          <ac:chgData name="Anita Perez" userId="908df14bae8b90c8" providerId="LiveId" clId="{6A3156E8-78FA-4CAA-9158-0E0D04F9F77D}" dt="2021-12-28T23:46:10.352" v="798" actId="14100"/>
          <ac:spMkLst>
            <pc:docMk/>
            <pc:sldMk cId="204007789" sldId="261"/>
            <ac:spMk id="6" creationId="{A55F99A2-A64D-4475-B735-12028FA75790}"/>
          </ac:spMkLst>
        </pc:spChg>
        <pc:picChg chg="add mod ord">
          <ac:chgData name="Anita Perez" userId="908df14bae8b90c8" providerId="LiveId" clId="{6A3156E8-78FA-4CAA-9158-0E0D04F9F77D}" dt="2021-12-28T23:46:00.346" v="797" actId="14100"/>
          <ac:picMkLst>
            <pc:docMk/>
            <pc:sldMk cId="204007789" sldId="261"/>
            <ac:picMk id="5" creationId="{57DC8552-E06A-43BB-B4CF-58105DB0C8E4}"/>
          </ac:picMkLst>
        </pc:picChg>
      </pc:sldChg>
      <pc:sldChg chg="addSp delSp modSp new mod">
        <pc:chgData name="Anita Perez" userId="908df14bae8b90c8" providerId="LiveId" clId="{6A3156E8-78FA-4CAA-9158-0E0D04F9F77D}" dt="2021-12-29T00:57:59.101" v="1650" actId="13926"/>
        <pc:sldMkLst>
          <pc:docMk/>
          <pc:sldMk cId="1041669060" sldId="262"/>
        </pc:sldMkLst>
        <pc:spChg chg="del mod">
          <ac:chgData name="Anita Perez" userId="908df14bae8b90c8" providerId="LiveId" clId="{6A3156E8-78FA-4CAA-9158-0E0D04F9F77D}" dt="2021-12-28T23:51:36.878" v="816" actId="478"/>
          <ac:spMkLst>
            <pc:docMk/>
            <pc:sldMk cId="1041669060" sldId="262"/>
            <ac:spMk id="2" creationId="{3E8B70EF-A592-4FFB-B181-17B00C600E52}"/>
          </ac:spMkLst>
        </pc:spChg>
        <pc:spChg chg="mod">
          <ac:chgData name="Anita Perez" userId="908df14bae8b90c8" providerId="LiveId" clId="{6A3156E8-78FA-4CAA-9158-0E0D04F9F77D}" dt="2021-12-29T00:57:59.101" v="1650" actId="13926"/>
          <ac:spMkLst>
            <pc:docMk/>
            <pc:sldMk cId="1041669060" sldId="262"/>
            <ac:spMk id="3" creationId="{6CF94783-4478-4AF1-B8BE-05A671C32D85}"/>
          </ac:spMkLst>
        </pc:spChg>
        <pc:spChg chg="add mod">
          <ac:chgData name="Anita Perez" userId="908df14bae8b90c8" providerId="LiveId" clId="{6A3156E8-78FA-4CAA-9158-0E0D04F9F77D}" dt="2021-12-28T23:55:23.072" v="857" actId="2711"/>
          <ac:spMkLst>
            <pc:docMk/>
            <pc:sldMk cId="1041669060" sldId="262"/>
            <ac:spMk id="4" creationId="{8B81D556-4F50-4669-97C2-71E7526725CA}"/>
          </ac:spMkLst>
        </pc:spChg>
        <pc:spChg chg="add mod">
          <ac:chgData name="Anita Perez" userId="908df14bae8b90c8" providerId="LiveId" clId="{6A3156E8-78FA-4CAA-9158-0E0D04F9F77D}" dt="2021-12-29T00:56:33.385" v="1649" actId="33524"/>
          <ac:spMkLst>
            <pc:docMk/>
            <pc:sldMk cId="1041669060" sldId="262"/>
            <ac:spMk id="5" creationId="{DB63E6D5-F7DE-4189-A69D-2647807D07E3}"/>
          </ac:spMkLst>
        </pc:spChg>
      </pc:sldChg>
      <pc:sldChg chg="addSp delSp modSp new mod">
        <pc:chgData name="Anita Perez" userId="908df14bae8b90c8" providerId="LiveId" clId="{6A3156E8-78FA-4CAA-9158-0E0D04F9F77D}" dt="2021-12-29T01:24:54.180" v="1727" actId="1076"/>
        <pc:sldMkLst>
          <pc:docMk/>
          <pc:sldMk cId="1657055600" sldId="263"/>
        </pc:sldMkLst>
        <pc:spChg chg="del">
          <ac:chgData name="Anita Perez" userId="908df14bae8b90c8" providerId="LiveId" clId="{6A3156E8-78FA-4CAA-9158-0E0D04F9F77D}" dt="2021-12-29T00:18:30.418" v="1363" actId="478"/>
          <ac:spMkLst>
            <pc:docMk/>
            <pc:sldMk cId="1657055600" sldId="263"/>
            <ac:spMk id="2" creationId="{53BFC12E-4464-4C1A-AA41-AC48A0BC8CAB}"/>
          </ac:spMkLst>
        </pc:spChg>
        <pc:spChg chg="mod">
          <ac:chgData name="Anita Perez" userId="908df14bae8b90c8" providerId="LiveId" clId="{6A3156E8-78FA-4CAA-9158-0E0D04F9F77D}" dt="2021-12-29T01:24:30.869" v="1697" actId="1076"/>
          <ac:spMkLst>
            <pc:docMk/>
            <pc:sldMk cId="1657055600" sldId="263"/>
            <ac:spMk id="3" creationId="{F5ADFA42-562D-4056-9FFC-D62348746EAF}"/>
          </ac:spMkLst>
        </pc:spChg>
        <pc:spChg chg="add mod">
          <ac:chgData name="Anita Perez" userId="908df14bae8b90c8" providerId="LiveId" clId="{6A3156E8-78FA-4CAA-9158-0E0D04F9F77D}" dt="2021-12-29T00:45:05.170" v="1536" actId="403"/>
          <ac:spMkLst>
            <pc:docMk/>
            <pc:sldMk cId="1657055600" sldId="263"/>
            <ac:spMk id="4" creationId="{95532103-E9ED-444F-B898-F1F5378B92C7}"/>
          </ac:spMkLst>
        </pc:spChg>
        <pc:picChg chg="add del mod">
          <ac:chgData name="Anita Perez" userId="908df14bae8b90c8" providerId="LiveId" clId="{6A3156E8-78FA-4CAA-9158-0E0D04F9F77D}" dt="2021-12-29T01:05:39.217" v="1657" actId="478"/>
          <ac:picMkLst>
            <pc:docMk/>
            <pc:sldMk cId="1657055600" sldId="263"/>
            <ac:picMk id="5" creationId="{384AD29D-E019-498B-A67B-7BE216C1ED66}"/>
          </ac:picMkLst>
        </pc:picChg>
        <pc:picChg chg="add mod">
          <ac:chgData name="Anita Perez" userId="908df14bae8b90c8" providerId="LiveId" clId="{6A3156E8-78FA-4CAA-9158-0E0D04F9F77D}" dt="2021-12-29T01:24:54.180" v="1727" actId="1076"/>
          <ac:picMkLst>
            <pc:docMk/>
            <pc:sldMk cId="1657055600" sldId="263"/>
            <ac:picMk id="6" creationId="{6DC6BF17-967B-4B96-A0C4-F7E52E7EF2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FD5D-C027-4A2B-A3B4-C4D423C3D1CB}" type="datetimeFigureOut">
              <a:rPr lang="en-US" smtClean="0"/>
              <a:t>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065AC-CA86-43D3-AFD2-E79BC0967BB8}" type="slidenum">
              <a:rPr lang="en-US" smtClean="0"/>
              <a:t>‹#›</a:t>
            </a:fld>
            <a:endParaRPr lang="en-US"/>
          </a:p>
        </p:txBody>
      </p:sp>
    </p:spTree>
    <p:extLst>
      <p:ext uri="{BB962C8B-B14F-4D97-AF65-F5344CB8AC3E}">
        <p14:creationId xmlns:p14="http://schemas.microsoft.com/office/powerpoint/2010/main" val="45550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senior vice commander is obviously the 2</a:t>
            </a:r>
            <a:r>
              <a:rPr lang="en-US" baseline="30000" dirty="0"/>
              <a:t>nd</a:t>
            </a:r>
            <a:r>
              <a:rPr lang="en-US" dirty="0"/>
              <a:t> in command but other than covering for the commander when he/she can’t make a meeting what does the senior vice actually do?</a:t>
            </a:r>
          </a:p>
        </p:txBody>
      </p:sp>
      <p:sp>
        <p:nvSpPr>
          <p:cNvPr id="4" name="Slide Number Placeholder 3"/>
          <p:cNvSpPr>
            <a:spLocks noGrp="1"/>
          </p:cNvSpPr>
          <p:nvPr>
            <p:ph type="sldNum" sz="quarter" idx="5"/>
          </p:nvPr>
        </p:nvSpPr>
        <p:spPr/>
        <p:txBody>
          <a:bodyPr/>
          <a:lstStyle/>
          <a:p>
            <a:fld id="{1D9065AC-CA86-43D3-AFD2-E79BC0967BB8}" type="slidenum">
              <a:rPr lang="en-US" smtClean="0"/>
              <a:t>2</a:t>
            </a:fld>
            <a:endParaRPr lang="en-US"/>
          </a:p>
        </p:txBody>
      </p:sp>
    </p:spTree>
    <p:extLst>
      <p:ext uri="{BB962C8B-B14F-4D97-AF65-F5344CB8AC3E}">
        <p14:creationId xmlns:p14="http://schemas.microsoft.com/office/powerpoint/2010/main" val="115031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Senior vice could mean the assistant commander, the backup, a deputy, maybe even the first officer. I like to think of the senior vice as the commander’s sidekick. Every superhero needs a sidekick don’t </a:t>
            </a:r>
            <a:r>
              <a:rPr lang="en-US" dirty="0" err="1"/>
              <a:t>ya</a:t>
            </a:r>
            <a:r>
              <a:rPr lang="en-US" dirty="0"/>
              <a:t> think?? </a:t>
            </a:r>
          </a:p>
          <a:p>
            <a:endParaRPr lang="en-US" dirty="0"/>
          </a:p>
          <a:p>
            <a:r>
              <a:rPr lang="en-US" dirty="0"/>
              <a:t>A sidekick is a slang expression for a close companion or colleague who is, or is generally regarded as, subordinate to the one they accompany.</a:t>
            </a:r>
            <a:r>
              <a:rPr lang="en-US" b="0" i="0" dirty="0">
                <a:solidFill>
                  <a:srgbClr val="202122"/>
                </a:solidFill>
                <a:effectLst/>
                <a:latin typeface="Arial" panose="020B0604020202020204" pitchFamily="34" charset="0"/>
              </a:rPr>
              <a:t> Sidekicks can fulfill one or multiple functions, such as a counterpoint to the hero, an alternate point of view, or knowledge, skills, or anything else the hero does not have. With these couple of sentences from Wikipedia I like this term even more. The sidekick completes the dynamic duo. Sometimes the best ideas are collaborations of different points of view woven together with a little give and take.</a:t>
            </a:r>
            <a:endParaRPr lang="en-US" dirty="0"/>
          </a:p>
        </p:txBody>
      </p:sp>
      <p:sp>
        <p:nvSpPr>
          <p:cNvPr id="4" name="Slide Number Placeholder 3"/>
          <p:cNvSpPr>
            <a:spLocks noGrp="1"/>
          </p:cNvSpPr>
          <p:nvPr>
            <p:ph type="sldNum" sz="quarter" idx="5"/>
          </p:nvPr>
        </p:nvSpPr>
        <p:spPr/>
        <p:txBody>
          <a:bodyPr/>
          <a:lstStyle/>
          <a:p>
            <a:fld id="{1D9065AC-CA86-43D3-AFD2-E79BC0967BB8}" type="slidenum">
              <a:rPr lang="en-US" smtClean="0"/>
              <a:t>3</a:t>
            </a:fld>
            <a:endParaRPr lang="en-US"/>
          </a:p>
        </p:txBody>
      </p:sp>
    </p:spTree>
    <p:extLst>
      <p:ext uri="{BB962C8B-B14F-4D97-AF65-F5344CB8AC3E}">
        <p14:creationId xmlns:p14="http://schemas.microsoft.com/office/powerpoint/2010/main" val="382423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In a military context, the chain of command is </a:t>
            </a:r>
            <a:r>
              <a:rPr lang="en-US" b="1" i="0" dirty="0">
                <a:solidFill>
                  <a:srgbClr val="202124"/>
                </a:solidFill>
                <a:effectLst/>
                <a:latin typeface="Roboto" panose="02000000000000000000" pitchFamily="2" charset="0"/>
              </a:rPr>
              <a:t>the line of authority and responsibility along which orders are passed within a military unit and between different units</a:t>
            </a:r>
            <a:r>
              <a:rPr lang="en-US" b="0" i="0" dirty="0">
                <a:solidFill>
                  <a:srgbClr val="202124"/>
                </a:solidFill>
                <a:effectLst/>
                <a:latin typeface="Roboto" panose="02000000000000000000" pitchFamily="2" charset="0"/>
              </a:rPr>
              <a:t>. In simpler terms, the chain of command is the succession of leaders through which command is exercised and executed. In this volunteer organization that we serve in there isn’t really a chain of command, but we use similar terms to maintain the structure that many of us are comfortable with. Being an Army Veteran I am familiar with the company commander and 1SG, the battalion commander and the SGM, the brigade commander and the CSM. In these instances, I guess the enlisted rank would be the adjutant in our DAV, but every commander needs a good XO. </a:t>
            </a:r>
            <a:endParaRPr lang="en-US" dirty="0"/>
          </a:p>
        </p:txBody>
      </p:sp>
      <p:sp>
        <p:nvSpPr>
          <p:cNvPr id="4" name="Slide Number Placeholder 3"/>
          <p:cNvSpPr>
            <a:spLocks noGrp="1"/>
          </p:cNvSpPr>
          <p:nvPr>
            <p:ph type="sldNum" sz="quarter" idx="5"/>
          </p:nvPr>
        </p:nvSpPr>
        <p:spPr/>
        <p:txBody>
          <a:bodyPr/>
          <a:lstStyle/>
          <a:p>
            <a:fld id="{1D9065AC-CA86-43D3-AFD2-E79BC0967BB8}" type="slidenum">
              <a:rPr lang="en-US" smtClean="0"/>
              <a:t>4</a:t>
            </a:fld>
            <a:endParaRPr lang="en-US"/>
          </a:p>
        </p:txBody>
      </p:sp>
    </p:spTree>
    <p:extLst>
      <p:ext uri="{BB962C8B-B14F-4D97-AF65-F5344CB8AC3E}">
        <p14:creationId xmlns:p14="http://schemas.microsoft.com/office/powerpoint/2010/main" val="339537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ever picked up a Chapter Officer guide, then you’ve probably skimmed over this brief description of what a company senior vice is supposed to do. It isn’t very specific and there isn’t a lot to it. The Senior Vice is way more important than this one paragraph. </a:t>
            </a:r>
          </a:p>
        </p:txBody>
      </p:sp>
      <p:sp>
        <p:nvSpPr>
          <p:cNvPr id="4" name="Slide Number Placeholder 3"/>
          <p:cNvSpPr>
            <a:spLocks noGrp="1"/>
          </p:cNvSpPr>
          <p:nvPr>
            <p:ph type="sldNum" sz="quarter" idx="5"/>
          </p:nvPr>
        </p:nvSpPr>
        <p:spPr/>
        <p:txBody>
          <a:bodyPr/>
          <a:lstStyle/>
          <a:p>
            <a:fld id="{1D9065AC-CA86-43D3-AFD2-E79BC0967BB8}" type="slidenum">
              <a:rPr lang="en-US" smtClean="0"/>
              <a:t>5</a:t>
            </a:fld>
            <a:endParaRPr lang="en-US"/>
          </a:p>
        </p:txBody>
      </p:sp>
    </p:spTree>
    <p:extLst>
      <p:ext uri="{BB962C8B-B14F-4D97-AF65-F5344CB8AC3E}">
        <p14:creationId xmlns:p14="http://schemas.microsoft.com/office/powerpoint/2010/main" val="19560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breaking down each sentence of that very lengthy job description for a chapter senior vice commander. The first sentence refers us to the Official DAV Ritual handbook available through DAV.org. The senior vice is only mentioned twice in this entire document. It does detail how to conduct a chapter meeting. This makes it important to a new senior vice whose commander plays hooky early in his/her term. Unless you’ve conducted a few meetings already you will most likely get lost, and this will keep you on track. It doesn’t expound on what a senior vice commander should do.</a:t>
            </a:r>
          </a:p>
        </p:txBody>
      </p:sp>
      <p:sp>
        <p:nvSpPr>
          <p:cNvPr id="4" name="Slide Number Placeholder 3"/>
          <p:cNvSpPr>
            <a:spLocks noGrp="1"/>
          </p:cNvSpPr>
          <p:nvPr>
            <p:ph type="sldNum" sz="quarter" idx="5"/>
          </p:nvPr>
        </p:nvSpPr>
        <p:spPr/>
        <p:txBody>
          <a:bodyPr/>
          <a:lstStyle/>
          <a:p>
            <a:fld id="{1D9065AC-CA86-43D3-AFD2-E79BC0967BB8}" type="slidenum">
              <a:rPr lang="en-US" smtClean="0"/>
              <a:t>6</a:t>
            </a:fld>
            <a:endParaRPr lang="en-US"/>
          </a:p>
        </p:txBody>
      </p:sp>
    </p:spTree>
    <p:extLst>
      <p:ext uri="{BB962C8B-B14F-4D97-AF65-F5344CB8AC3E}">
        <p14:creationId xmlns:p14="http://schemas.microsoft.com/office/powerpoint/2010/main" val="55997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sentence, however, is very detailed. Who knew that the senior vice commander is the one who is supposed to encourage friendship, discourage discord and promote harmony?? I like lists so I borrowed a short one from mayoclinic.org to help with this one. To encourage friendship, one should be kind…… to everyone; listen up and allow each member to express their ideas or concerns; open up and share a little about yourself; show that you can be trusted by not sharing negative feelings or gossip about a fellow member; make yourself available by returning phone calls, texts or emails; manage your nerves with mindfulness…. Not like I did a couple of years ago when I was up here in the hot seat for the first time. Be the calm in the storm. Help squash arguments among members during meetings. Discourage conversations that instigate anger. Be the “Can’t we all just get along” guy. Don’t be this guy!</a:t>
            </a:r>
          </a:p>
        </p:txBody>
      </p:sp>
      <p:sp>
        <p:nvSpPr>
          <p:cNvPr id="4" name="Slide Number Placeholder 3"/>
          <p:cNvSpPr>
            <a:spLocks noGrp="1"/>
          </p:cNvSpPr>
          <p:nvPr>
            <p:ph type="sldNum" sz="quarter" idx="5"/>
          </p:nvPr>
        </p:nvSpPr>
        <p:spPr/>
        <p:txBody>
          <a:bodyPr/>
          <a:lstStyle/>
          <a:p>
            <a:fld id="{1D9065AC-CA86-43D3-AFD2-E79BC0967BB8}" type="slidenum">
              <a:rPr lang="en-US" smtClean="0"/>
              <a:t>7</a:t>
            </a:fld>
            <a:endParaRPr lang="en-US"/>
          </a:p>
        </p:txBody>
      </p:sp>
    </p:spTree>
    <p:extLst>
      <p:ext uri="{BB962C8B-B14F-4D97-AF65-F5344CB8AC3E}">
        <p14:creationId xmlns:p14="http://schemas.microsoft.com/office/powerpoint/2010/main" val="413683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065AC-CA86-43D3-AFD2-E79BC0967BB8}" type="slidenum">
              <a:rPr lang="en-US" smtClean="0"/>
              <a:t>8</a:t>
            </a:fld>
            <a:endParaRPr lang="en-US"/>
          </a:p>
        </p:txBody>
      </p:sp>
    </p:spTree>
    <p:extLst>
      <p:ext uri="{BB962C8B-B14F-4D97-AF65-F5344CB8AC3E}">
        <p14:creationId xmlns:p14="http://schemas.microsoft.com/office/powerpoint/2010/main" val="280290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you’re organizing recruiting events why not piggyback a fundraiser with it? Teach, teach, teach! Teach anyone who has a willingness to learn. </a:t>
            </a:r>
          </a:p>
        </p:txBody>
      </p:sp>
      <p:sp>
        <p:nvSpPr>
          <p:cNvPr id="4" name="Slide Number Placeholder 3"/>
          <p:cNvSpPr>
            <a:spLocks noGrp="1"/>
          </p:cNvSpPr>
          <p:nvPr>
            <p:ph type="sldNum" sz="quarter" idx="5"/>
          </p:nvPr>
        </p:nvSpPr>
        <p:spPr/>
        <p:txBody>
          <a:bodyPr/>
          <a:lstStyle/>
          <a:p>
            <a:fld id="{1D9065AC-CA86-43D3-AFD2-E79BC0967BB8}" type="slidenum">
              <a:rPr lang="en-US" smtClean="0"/>
              <a:t>9</a:t>
            </a:fld>
            <a:endParaRPr lang="en-US"/>
          </a:p>
        </p:txBody>
      </p:sp>
    </p:spTree>
    <p:extLst>
      <p:ext uri="{BB962C8B-B14F-4D97-AF65-F5344CB8AC3E}">
        <p14:creationId xmlns:p14="http://schemas.microsoft.com/office/powerpoint/2010/main" val="157940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1/4/2022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0757377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1/4/2022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9411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1/4/2022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1321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1/4/2022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4449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1/4/2022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97119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1/4/2022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149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1/4/2022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95310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1/4/2022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4005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1/4/2022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1379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1/4/2022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115259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1/4/2022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170733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1/4/2022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568932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186AF5-3C37-4AC9-BE72-307E730425C8}"/>
              </a:ext>
            </a:extLst>
          </p:cNvPr>
          <p:cNvPicPr>
            <a:picLocks noChangeAspect="1"/>
          </p:cNvPicPr>
          <p:nvPr/>
        </p:nvPicPr>
        <p:blipFill rotWithShape="1">
          <a:blip r:embed="rId2"/>
          <a:srcRect t="4088"/>
          <a:stretch/>
        </p:blipFill>
        <p:spPr>
          <a:xfrm>
            <a:off x="3128963" y="-9153"/>
            <a:ext cx="5735186" cy="6867153"/>
          </a:xfrm>
          <a:prstGeom prst="rect">
            <a:avLst/>
          </a:prstGeom>
        </p:spPr>
      </p:pic>
    </p:spTree>
    <p:extLst>
      <p:ext uri="{BB962C8B-B14F-4D97-AF65-F5344CB8AC3E}">
        <p14:creationId xmlns:p14="http://schemas.microsoft.com/office/powerpoint/2010/main" val="306857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95D4B-5EBC-4A15-8EB9-F0E16F9F4EE2}"/>
              </a:ext>
            </a:extLst>
          </p:cNvPr>
          <p:cNvSpPr>
            <a:spLocks noGrp="1"/>
          </p:cNvSpPr>
          <p:nvPr>
            <p:ph type="ctrTitle"/>
          </p:nvPr>
        </p:nvSpPr>
        <p:spPr>
          <a:xfrm>
            <a:off x="1078991" y="3017353"/>
            <a:ext cx="5364937" cy="1215971"/>
          </a:xfrm>
        </p:spPr>
        <p:txBody>
          <a:bodyPr anchor="ctr">
            <a:normAutofit fontScale="90000"/>
          </a:bodyPr>
          <a:lstStyle/>
          <a:p>
            <a:r>
              <a:rPr lang="en-US" sz="6000" dirty="0"/>
              <a:t>Senior Vice Commander</a:t>
            </a:r>
          </a:p>
        </p:txBody>
      </p:sp>
      <p:sp>
        <p:nvSpPr>
          <p:cNvPr id="3" name="Subtitle 2">
            <a:extLst>
              <a:ext uri="{FF2B5EF4-FFF2-40B4-BE49-F238E27FC236}">
                <a16:creationId xmlns:a16="http://schemas.microsoft.com/office/drawing/2014/main" id="{D6CAF96D-D697-4D5D-8FFA-0FBAE00E4404}"/>
              </a:ext>
            </a:extLst>
          </p:cNvPr>
          <p:cNvSpPr>
            <a:spLocks noGrp="1"/>
          </p:cNvSpPr>
          <p:nvPr>
            <p:ph type="subTitle" idx="1"/>
          </p:nvPr>
        </p:nvSpPr>
        <p:spPr>
          <a:xfrm>
            <a:off x="1078992" y="4796688"/>
            <a:ext cx="5364936" cy="909848"/>
          </a:xfrm>
        </p:spPr>
        <p:txBody>
          <a:bodyPr anchor="t">
            <a:normAutofit/>
          </a:bodyPr>
          <a:lstStyle/>
          <a:p>
            <a:r>
              <a:rPr lang="en-US" dirty="0"/>
              <a:t>The role of the Senior Vice Commander in a DAV Chapter.</a:t>
            </a:r>
          </a:p>
        </p:txBody>
      </p:sp>
      <p:cxnSp>
        <p:nvCxnSpPr>
          <p:cNvPr id="11" name="Straight Connector 10">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Illuminated San Francisco City Hall">
            <a:extLst>
              <a:ext uri="{FF2B5EF4-FFF2-40B4-BE49-F238E27FC236}">
                <a16:creationId xmlns:a16="http://schemas.microsoft.com/office/drawing/2014/main" id="{3426A844-0E42-46DA-A7F4-65243395E5BF}"/>
              </a:ext>
            </a:extLst>
          </p:cNvPr>
          <p:cNvPicPr>
            <a:picLocks noChangeAspect="1"/>
          </p:cNvPicPr>
          <p:nvPr/>
        </p:nvPicPr>
        <p:blipFill rotWithShape="1">
          <a:blip r:embed="rId3"/>
          <a:srcRect l="22166" r="27074" b="-1"/>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
        <p:nvSpPr>
          <p:cNvPr id="13"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7" name="Picture 6">
            <a:extLst>
              <a:ext uri="{FF2B5EF4-FFF2-40B4-BE49-F238E27FC236}">
                <a16:creationId xmlns:a16="http://schemas.microsoft.com/office/drawing/2014/main" id="{5DD943D0-6EAA-45AC-BBAD-796DAEC0E92C}"/>
              </a:ext>
            </a:extLst>
          </p:cNvPr>
          <p:cNvPicPr>
            <a:picLocks noChangeAspect="1"/>
          </p:cNvPicPr>
          <p:nvPr/>
        </p:nvPicPr>
        <p:blipFill>
          <a:blip r:embed="rId4"/>
          <a:stretch>
            <a:fillRect/>
          </a:stretch>
        </p:blipFill>
        <p:spPr>
          <a:xfrm>
            <a:off x="1071188" y="242483"/>
            <a:ext cx="4834559" cy="2532388"/>
          </a:xfrm>
          <a:prstGeom prst="rect">
            <a:avLst/>
          </a:prstGeom>
        </p:spPr>
      </p:pic>
    </p:spTree>
    <p:extLst>
      <p:ext uri="{BB962C8B-B14F-4D97-AF65-F5344CB8AC3E}">
        <p14:creationId xmlns:p14="http://schemas.microsoft.com/office/powerpoint/2010/main" val="5771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5A451B-CED9-4E74-BD35-6AD654DB8D7C}"/>
              </a:ext>
            </a:extLst>
          </p:cNvPr>
          <p:cNvSpPr>
            <a:spLocks noGrp="1"/>
          </p:cNvSpPr>
          <p:nvPr>
            <p:ph type="body" idx="1"/>
          </p:nvPr>
        </p:nvSpPr>
        <p:spPr>
          <a:xfrm>
            <a:off x="760476" y="125864"/>
            <a:ext cx="10671048" cy="822960"/>
          </a:xfrm>
        </p:spPr>
        <p:txBody>
          <a:bodyPr>
            <a:normAutofit lnSpcReduction="10000"/>
          </a:bodyPr>
          <a:lstStyle/>
          <a:p>
            <a:pPr algn="ctr"/>
            <a:r>
              <a:rPr lang="en-US" sz="4800" dirty="0">
                <a:latin typeface="Audiowide" panose="02000503000000020004" pitchFamily="2" charset="0"/>
              </a:rPr>
              <a:t>The Sidekick</a:t>
            </a:r>
          </a:p>
        </p:txBody>
      </p:sp>
      <p:pic>
        <p:nvPicPr>
          <p:cNvPr id="1028" name="Picture 4" descr="The Lone Ranger And Tonto by Bettmann">
            <a:extLst>
              <a:ext uri="{FF2B5EF4-FFF2-40B4-BE49-F238E27FC236}">
                <a16:creationId xmlns:a16="http://schemas.microsoft.com/office/drawing/2014/main" id="{5D06CEF1-2DB7-429B-BB06-BB8DE24D9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571875" cy="3583487"/>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Batman and Robin Actors: A History | Time">
            <a:extLst>
              <a:ext uri="{FF2B5EF4-FFF2-40B4-BE49-F238E27FC236}">
                <a16:creationId xmlns:a16="http://schemas.microsoft.com/office/drawing/2014/main" id="{765ADA2C-D3F2-4BF0-A7BA-59EB1122C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5123" y="0"/>
            <a:ext cx="4126877" cy="3305174"/>
          </a:xfrm>
          <a:prstGeom prst="ellipse">
            <a:avLst/>
          </a:prstGeom>
          <a:noFill/>
          <a:extLst>
            <a:ext uri="{909E8E84-426E-40DD-AFC4-6F175D3DCCD1}">
              <a14:hiddenFill xmlns:a14="http://schemas.microsoft.com/office/drawing/2010/main">
                <a:solidFill>
                  <a:srgbClr val="FFFFFF"/>
                </a:solidFill>
              </a14:hiddenFill>
            </a:ext>
          </a:extLst>
        </p:spPr>
      </p:pic>
      <p:sp>
        <p:nvSpPr>
          <p:cNvPr id="4" name="AutoShape 8" descr="What are some examples of dynamic Duos? - Quora">
            <a:extLst>
              <a:ext uri="{FF2B5EF4-FFF2-40B4-BE49-F238E27FC236}">
                <a16:creationId xmlns:a16="http://schemas.microsoft.com/office/drawing/2014/main" id="{CBAA4306-0DE1-4875-98C9-F2C7CD1B815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a:extLst>
              <a:ext uri="{FF2B5EF4-FFF2-40B4-BE49-F238E27FC236}">
                <a16:creationId xmlns:a16="http://schemas.microsoft.com/office/drawing/2014/main" id="{8F68FF57-027E-4EDB-BFEF-AB27F15822F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C0923D5-939E-4B26-8758-11B3023AC393}"/>
              </a:ext>
            </a:extLst>
          </p:cNvPr>
          <p:cNvPicPr>
            <a:picLocks noChangeAspect="1"/>
          </p:cNvPicPr>
          <p:nvPr/>
        </p:nvPicPr>
        <p:blipFill>
          <a:blip r:embed="rId5"/>
          <a:stretch>
            <a:fillRect/>
          </a:stretch>
        </p:blipFill>
        <p:spPr>
          <a:xfrm>
            <a:off x="-255406" y="2839873"/>
            <a:ext cx="3283878" cy="4192185"/>
          </a:xfrm>
          <a:prstGeom prst="ellipse">
            <a:avLst/>
          </a:prstGeom>
        </p:spPr>
      </p:pic>
      <p:pic>
        <p:nvPicPr>
          <p:cNvPr id="8" name="Picture 7">
            <a:extLst>
              <a:ext uri="{FF2B5EF4-FFF2-40B4-BE49-F238E27FC236}">
                <a16:creationId xmlns:a16="http://schemas.microsoft.com/office/drawing/2014/main" id="{99457D41-3C3E-4EA1-B49E-5B66E85D03B9}"/>
              </a:ext>
            </a:extLst>
          </p:cNvPr>
          <p:cNvPicPr>
            <a:picLocks noChangeAspect="1"/>
          </p:cNvPicPr>
          <p:nvPr/>
        </p:nvPicPr>
        <p:blipFill>
          <a:blip r:embed="rId6"/>
          <a:stretch>
            <a:fillRect/>
          </a:stretch>
        </p:blipFill>
        <p:spPr>
          <a:xfrm>
            <a:off x="5974972" y="948824"/>
            <a:ext cx="3310673" cy="3305174"/>
          </a:xfrm>
          <a:prstGeom prst="ellipse">
            <a:avLst/>
          </a:prstGeom>
        </p:spPr>
      </p:pic>
      <p:pic>
        <p:nvPicPr>
          <p:cNvPr id="9" name="Picture 8">
            <a:extLst>
              <a:ext uri="{FF2B5EF4-FFF2-40B4-BE49-F238E27FC236}">
                <a16:creationId xmlns:a16="http://schemas.microsoft.com/office/drawing/2014/main" id="{667B6C64-4887-4381-A151-47999579BD22}"/>
              </a:ext>
            </a:extLst>
          </p:cNvPr>
          <p:cNvPicPr>
            <a:picLocks noChangeAspect="1"/>
          </p:cNvPicPr>
          <p:nvPr/>
        </p:nvPicPr>
        <p:blipFill>
          <a:blip r:embed="rId7"/>
          <a:stretch>
            <a:fillRect/>
          </a:stretch>
        </p:blipFill>
        <p:spPr>
          <a:xfrm>
            <a:off x="7144870" y="3120464"/>
            <a:ext cx="5040508" cy="3853018"/>
          </a:xfrm>
          <a:prstGeom prst="ellipse">
            <a:avLst/>
          </a:prstGeom>
        </p:spPr>
      </p:pic>
      <p:pic>
        <p:nvPicPr>
          <p:cNvPr id="10" name="Picture 9">
            <a:extLst>
              <a:ext uri="{FF2B5EF4-FFF2-40B4-BE49-F238E27FC236}">
                <a16:creationId xmlns:a16="http://schemas.microsoft.com/office/drawing/2014/main" id="{419A5BD7-FC20-43BB-899E-9BB6E64DE84C}"/>
              </a:ext>
            </a:extLst>
          </p:cNvPr>
          <p:cNvPicPr>
            <a:picLocks noChangeAspect="1"/>
          </p:cNvPicPr>
          <p:nvPr/>
        </p:nvPicPr>
        <p:blipFill>
          <a:blip r:embed="rId8"/>
          <a:stretch>
            <a:fillRect/>
          </a:stretch>
        </p:blipFill>
        <p:spPr>
          <a:xfrm>
            <a:off x="1999121" y="4253998"/>
            <a:ext cx="3390901" cy="2543176"/>
          </a:xfrm>
          <a:prstGeom prst="ellipse">
            <a:avLst/>
          </a:prstGeom>
        </p:spPr>
      </p:pic>
      <p:pic>
        <p:nvPicPr>
          <p:cNvPr id="11" name="Picture 10">
            <a:extLst>
              <a:ext uri="{FF2B5EF4-FFF2-40B4-BE49-F238E27FC236}">
                <a16:creationId xmlns:a16="http://schemas.microsoft.com/office/drawing/2014/main" id="{3EF1ADA4-BD60-4AE7-B3DC-340DF6728173}"/>
              </a:ext>
            </a:extLst>
          </p:cNvPr>
          <p:cNvPicPr>
            <a:picLocks noChangeAspect="1"/>
          </p:cNvPicPr>
          <p:nvPr/>
        </p:nvPicPr>
        <p:blipFill>
          <a:blip r:embed="rId9"/>
          <a:stretch>
            <a:fillRect/>
          </a:stretch>
        </p:blipFill>
        <p:spPr>
          <a:xfrm>
            <a:off x="2401000" y="1407023"/>
            <a:ext cx="4261224" cy="3195918"/>
          </a:xfrm>
          <a:prstGeom prst="ellipse">
            <a:avLst/>
          </a:prstGeom>
        </p:spPr>
      </p:pic>
      <p:pic>
        <p:nvPicPr>
          <p:cNvPr id="12" name="Picture 11">
            <a:extLst>
              <a:ext uri="{FF2B5EF4-FFF2-40B4-BE49-F238E27FC236}">
                <a16:creationId xmlns:a16="http://schemas.microsoft.com/office/drawing/2014/main" id="{F47B2D10-57E0-49F2-AB40-B14601081641}"/>
              </a:ext>
            </a:extLst>
          </p:cNvPr>
          <p:cNvPicPr>
            <a:picLocks noChangeAspect="1"/>
          </p:cNvPicPr>
          <p:nvPr/>
        </p:nvPicPr>
        <p:blipFill>
          <a:blip r:embed="rId10"/>
          <a:stretch>
            <a:fillRect/>
          </a:stretch>
        </p:blipFill>
        <p:spPr>
          <a:xfrm>
            <a:off x="5047130" y="3141824"/>
            <a:ext cx="3213579" cy="3870267"/>
          </a:xfrm>
          <a:prstGeom prst="ellipse">
            <a:avLst/>
          </a:prstGeom>
        </p:spPr>
      </p:pic>
      <p:pic>
        <p:nvPicPr>
          <p:cNvPr id="2" name="Picture 1">
            <a:extLst>
              <a:ext uri="{FF2B5EF4-FFF2-40B4-BE49-F238E27FC236}">
                <a16:creationId xmlns:a16="http://schemas.microsoft.com/office/drawing/2014/main" id="{B04754C3-C700-41E9-90C1-32DC7A54AF2B}"/>
              </a:ext>
            </a:extLst>
          </p:cNvPr>
          <p:cNvPicPr>
            <a:picLocks noChangeAspect="1"/>
          </p:cNvPicPr>
          <p:nvPr/>
        </p:nvPicPr>
        <p:blipFill rotWithShape="1">
          <a:blip r:embed="rId11"/>
          <a:srcRect l="11131" r="19935"/>
          <a:stretch/>
        </p:blipFill>
        <p:spPr>
          <a:xfrm>
            <a:off x="3131569" y="970184"/>
            <a:ext cx="5373861" cy="5846700"/>
          </a:xfrm>
          <a:prstGeom prst="ellipse">
            <a:avLst/>
          </a:prstGeom>
        </p:spPr>
      </p:pic>
    </p:spTree>
    <p:extLst>
      <p:ext uri="{BB962C8B-B14F-4D97-AF65-F5344CB8AC3E}">
        <p14:creationId xmlns:p14="http://schemas.microsoft.com/office/powerpoint/2010/main" val="372999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3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9"/>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2000"/>
                                        <p:tgtEl>
                                          <p:spTgt spid="2"/>
                                        </p:tgtEl>
                                      </p:cBhvr>
                                    </p:animEffect>
                                    <p:anim calcmode="lin" valueType="num">
                                      <p:cBhvr>
                                        <p:cTn id="33" dur="2000" fill="hold"/>
                                        <p:tgtEl>
                                          <p:spTgt spid="2"/>
                                        </p:tgtEl>
                                        <p:attrNameLst>
                                          <p:attrName>ppt_w</p:attrName>
                                        </p:attrNameLst>
                                      </p:cBhvr>
                                      <p:tavLst>
                                        <p:tav tm="0" fmla="#ppt_w*sin(2.5*pi*$)">
                                          <p:val>
                                            <p:fltVal val="0"/>
                                          </p:val>
                                        </p:tav>
                                        <p:tav tm="100000">
                                          <p:val>
                                            <p:fltVal val="1"/>
                                          </p:val>
                                        </p:tav>
                                      </p:tavLst>
                                    </p:anim>
                                    <p:anim calcmode="lin" valueType="num">
                                      <p:cBhvr>
                                        <p:cTn id="3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72EDCB-C999-43E1-A730-0703F03FB6BE}"/>
              </a:ext>
            </a:extLst>
          </p:cNvPr>
          <p:cNvSpPr>
            <a:spLocks noGrp="1"/>
          </p:cNvSpPr>
          <p:nvPr>
            <p:ph type="body" idx="1"/>
          </p:nvPr>
        </p:nvSpPr>
        <p:spPr>
          <a:xfrm>
            <a:off x="763051" y="116900"/>
            <a:ext cx="10671048" cy="822960"/>
          </a:xfrm>
        </p:spPr>
        <p:txBody>
          <a:bodyPr>
            <a:normAutofit/>
          </a:bodyPr>
          <a:lstStyle/>
          <a:p>
            <a:pPr algn="ctr"/>
            <a:r>
              <a:rPr lang="en-US" sz="4400" i="0" dirty="0">
                <a:latin typeface="Times New Roman" panose="02020603050405020304" pitchFamily="18" charset="0"/>
                <a:cs typeface="Times New Roman" panose="02020603050405020304" pitchFamily="18" charset="0"/>
              </a:rPr>
              <a:t>In military terms</a:t>
            </a:r>
          </a:p>
        </p:txBody>
      </p:sp>
      <p:pic>
        <p:nvPicPr>
          <p:cNvPr id="4" name="Picture 3">
            <a:extLst>
              <a:ext uri="{FF2B5EF4-FFF2-40B4-BE49-F238E27FC236}">
                <a16:creationId xmlns:a16="http://schemas.microsoft.com/office/drawing/2014/main" id="{93918B51-5F6C-4DE3-B14D-63E1A45FD80B}"/>
              </a:ext>
            </a:extLst>
          </p:cNvPr>
          <p:cNvPicPr>
            <a:picLocks noChangeAspect="1"/>
          </p:cNvPicPr>
          <p:nvPr/>
        </p:nvPicPr>
        <p:blipFill>
          <a:blip r:embed="rId3"/>
          <a:stretch>
            <a:fillRect/>
          </a:stretch>
        </p:blipFill>
        <p:spPr>
          <a:xfrm>
            <a:off x="1693069" y="870526"/>
            <a:ext cx="8805862" cy="5870574"/>
          </a:xfrm>
          <a:prstGeom prst="rect">
            <a:avLst/>
          </a:prstGeom>
        </p:spPr>
      </p:pic>
    </p:spTree>
    <p:extLst>
      <p:ext uri="{BB962C8B-B14F-4D97-AF65-F5344CB8AC3E}">
        <p14:creationId xmlns:p14="http://schemas.microsoft.com/office/powerpoint/2010/main" val="38399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26C8-F580-4ADD-9F6C-2E19BD7CAA39}"/>
              </a:ext>
            </a:extLst>
          </p:cNvPr>
          <p:cNvSpPr>
            <a:spLocks noGrp="1"/>
          </p:cNvSpPr>
          <p:nvPr>
            <p:ph type="title"/>
          </p:nvPr>
        </p:nvSpPr>
        <p:spPr>
          <a:xfrm>
            <a:off x="905435" y="1248605"/>
            <a:ext cx="10524565" cy="5011949"/>
          </a:xfrm>
        </p:spPr>
        <p:txBody>
          <a:bodyPr>
            <a:spAutoFit/>
          </a:bodyPr>
          <a:lstStyle/>
          <a:p>
            <a:pPr algn="just">
              <a:lnSpc>
                <a:spcPct val="150000"/>
              </a:lnSpc>
            </a:pPr>
            <a:r>
              <a:rPr lang="en-US" sz="2400" i="0" dirty="0">
                <a:latin typeface="Times New Roman" panose="02020603050405020304" pitchFamily="18" charset="0"/>
                <a:cs typeface="Times New Roman" panose="02020603050405020304" pitchFamily="18" charset="0"/>
              </a:rPr>
              <a:t>The senior vice commander shall perform the duties of his/her station as set forth in the Official DAV Ritual. He/she shall encourage friendship among the members of this organization, discourage discord and promote harmony. Subject to the direction of the chapter, he/she shall act as chairperson of membership solicitation activities to the end that every eligible veteran may become a member. With the approval of the chapter, the senior vice commander may appoint one or more members to assist him/her in such membership activities. The senior vice commander may not serve as adjutant or treasurer.</a:t>
            </a:r>
          </a:p>
        </p:txBody>
      </p:sp>
      <p:sp>
        <p:nvSpPr>
          <p:cNvPr id="3" name="Text Placeholder 2">
            <a:extLst>
              <a:ext uri="{FF2B5EF4-FFF2-40B4-BE49-F238E27FC236}">
                <a16:creationId xmlns:a16="http://schemas.microsoft.com/office/drawing/2014/main" id="{7AA45CAB-1D35-4104-A462-F30910FA60CF}"/>
              </a:ext>
            </a:extLst>
          </p:cNvPr>
          <p:cNvSpPr>
            <a:spLocks noGrp="1"/>
          </p:cNvSpPr>
          <p:nvPr>
            <p:ph type="body" idx="1"/>
          </p:nvPr>
        </p:nvSpPr>
        <p:spPr>
          <a:xfrm>
            <a:off x="758952" y="242406"/>
            <a:ext cx="10671048" cy="822960"/>
          </a:xfrm>
        </p:spPr>
        <p:txBody>
          <a:bodyPr>
            <a:normAutofit/>
          </a:bodyPr>
          <a:lstStyle/>
          <a:p>
            <a:pPr algn="ctr"/>
            <a:r>
              <a:rPr lang="en-US" sz="3200" i="0" dirty="0">
                <a:latin typeface="Times New Roman" panose="02020603050405020304" pitchFamily="18" charset="0"/>
                <a:cs typeface="Times New Roman" panose="02020603050405020304" pitchFamily="18" charset="0"/>
              </a:rPr>
              <a:t>As defined by DAV National in the Chapter Officer guide.</a:t>
            </a:r>
          </a:p>
        </p:txBody>
      </p:sp>
    </p:spTree>
    <p:extLst>
      <p:ext uri="{BB962C8B-B14F-4D97-AF65-F5344CB8AC3E}">
        <p14:creationId xmlns:p14="http://schemas.microsoft.com/office/powerpoint/2010/main" val="348739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374727-3BAC-44D7-9465-B82D1E19A1FD}"/>
              </a:ext>
            </a:extLst>
          </p:cNvPr>
          <p:cNvPicPr>
            <a:picLocks noChangeAspect="1"/>
          </p:cNvPicPr>
          <p:nvPr/>
        </p:nvPicPr>
        <p:blipFill rotWithShape="1">
          <a:blip r:embed="rId3"/>
          <a:srcRect l="811" t="717"/>
          <a:stretch/>
        </p:blipFill>
        <p:spPr>
          <a:xfrm>
            <a:off x="261938" y="619125"/>
            <a:ext cx="3529494" cy="6173997"/>
          </a:xfrm>
          <a:prstGeom prst="rect">
            <a:avLst/>
          </a:prstGeom>
        </p:spPr>
      </p:pic>
      <p:pic>
        <p:nvPicPr>
          <p:cNvPr id="7" name="Picture 6">
            <a:extLst>
              <a:ext uri="{FF2B5EF4-FFF2-40B4-BE49-F238E27FC236}">
                <a16:creationId xmlns:a16="http://schemas.microsoft.com/office/drawing/2014/main" id="{46A33057-A1CB-43C9-9C71-8382C9944891}"/>
              </a:ext>
            </a:extLst>
          </p:cNvPr>
          <p:cNvPicPr>
            <a:picLocks noChangeAspect="1"/>
          </p:cNvPicPr>
          <p:nvPr/>
        </p:nvPicPr>
        <p:blipFill rotWithShape="1">
          <a:blip r:embed="rId4"/>
          <a:srcRect b="587"/>
          <a:stretch/>
        </p:blipFill>
        <p:spPr>
          <a:xfrm>
            <a:off x="8400570" y="582705"/>
            <a:ext cx="3494898" cy="6173997"/>
          </a:xfrm>
          <a:prstGeom prst="rect">
            <a:avLst/>
          </a:prstGeom>
        </p:spPr>
      </p:pic>
      <p:sp>
        <p:nvSpPr>
          <p:cNvPr id="9" name="TextBox 8">
            <a:extLst>
              <a:ext uri="{FF2B5EF4-FFF2-40B4-BE49-F238E27FC236}">
                <a16:creationId xmlns:a16="http://schemas.microsoft.com/office/drawing/2014/main" id="{0D31AC65-B6F5-49D9-A22A-C845BEE40C8E}"/>
              </a:ext>
            </a:extLst>
          </p:cNvPr>
          <p:cNvSpPr txBox="1"/>
          <p:nvPr/>
        </p:nvSpPr>
        <p:spPr>
          <a:xfrm>
            <a:off x="1927412" y="214714"/>
            <a:ext cx="7566212" cy="830997"/>
          </a:xfrm>
          <a:prstGeom prst="rect">
            <a:avLst/>
          </a:prstGeom>
          <a:noFill/>
        </p:spPr>
        <p:txBody>
          <a:bodyPr wrap="square">
            <a:spAutoFit/>
          </a:bodyPr>
          <a:lstStyle/>
          <a:p>
            <a:pPr algn="ctr"/>
            <a:r>
              <a:rPr lang="en-US" sz="2400" i="0" dirty="0">
                <a:latin typeface="Times New Roman" panose="02020603050405020304" pitchFamily="18" charset="0"/>
                <a:cs typeface="Times New Roman" panose="02020603050405020304" pitchFamily="18" charset="0"/>
              </a:rPr>
              <a:t>The senior vice commander shall perform the duties of his/her station as set forth in the Official DAV Ritual.</a:t>
            </a:r>
            <a:endParaRPr lang="en-US" sz="2400" dirty="0"/>
          </a:p>
        </p:txBody>
      </p:sp>
      <p:sp>
        <p:nvSpPr>
          <p:cNvPr id="10" name="TextBox 9">
            <a:extLst>
              <a:ext uri="{FF2B5EF4-FFF2-40B4-BE49-F238E27FC236}">
                <a16:creationId xmlns:a16="http://schemas.microsoft.com/office/drawing/2014/main" id="{BF539934-814B-4EBE-B991-820313C0DDC1}"/>
              </a:ext>
            </a:extLst>
          </p:cNvPr>
          <p:cNvSpPr txBox="1"/>
          <p:nvPr/>
        </p:nvSpPr>
        <p:spPr>
          <a:xfrm>
            <a:off x="4123765" y="2302918"/>
            <a:ext cx="4069977" cy="276998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Senior Vice Commander is mentioned twice in this document</a:t>
            </a:r>
          </a:p>
          <a:p>
            <a:pPr marL="285750" indent="-285750">
              <a:spcAft>
                <a:spcPts val="1200"/>
              </a:spcAft>
              <a:buFont typeface="Arial" panose="020B0604020202020204" pitchFamily="34" charset="0"/>
              <a:buChar char="•"/>
            </a:pPr>
            <a:r>
              <a:rPr lang="en-US" dirty="0"/>
              <a:t>How to conduct chapter meetings</a:t>
            </a:r>
          </a:p>
          <a:p>
            <a:pPr marL="285750" indent="-285750">
              <a:spcAft>
                <a:spcPts val="1200"/>
              </a:spcAft>
              <a:buFont typeface="Arial" panose="020B0604020202020204" pitchFamily="34" charset="0"/>
              <a:buChar char="•"/>
            </a:pPr>
            <a:r>
              <a:rPr lang="en-US" dirty="0"/>
              <a:t>Special ceremonies such as installation of officers.</a:t>
            </a:r>
          </a:p>
          <a:p>
            <a:pPr marL="285750" indent="-285750">
              <a:spcAft>
                <a:spcPts val="1200"/>
              </a:spcAft>
              <a:buFont typeface="Arial" panose="020B0604020202020204" pitchFamily="34" charset="0"/>
              <a:buChar char="•"/>
            </a:pPr>
            <a:r>
              <a:rPr lang="en-US" dirty="0"/>
              <a:t>Important miscellaneous information that all members should be familiar with.</a:t>
            </a:r>
          </a:p>
        </p:txBody>
      </p:sp>
    </p:spTree>
    <p:extLst>
      <p:ext uri="{BB962C8B-B14F-4D97-AF65-F5344CB8AC3E}">
        <p14:creationId xmlns:p14="http://schemas.microsoft.com/office/powerpoint/2010/main" val="10024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C8552-E06A-43BB-B4CF-58105DB0C8E4}"/>
              </a:ext>
            </a:extLst>
          </p:cNvPr>
          <p:cNvPicPr>
            <a:picLocks noChangeAspect="1"/>
          </p:cNvPicPr>
          <p:nvPr/>
        </p:nvPicPr>
        <p:blipFill>
          <a:blip r:embed="rId3"/>
          <a:stretch>
            <a:fillRect/>
          </a:stretch>
        </p:blipFill>
        <p:spPr>
          <a:xfrm>
            <a:off x="6903631" y="1104900"/>
            <a:ext cx="4870598" cy="4870598"/>
          </a:xfrm>
          <a:prstGeom prst="rect">
            <a:avLst/>
          </a:prstGeom>
        </p:spPr>
      </p:pic>
      <p:sp>
        <p:nvSpPr>
          <p:cNvPr id="2" name="Content Placeholder 1">
            <a:extLst>
              <a:ext uri="{FF2B5EF4-FFF2-40B4-BE49-F238E27FC236}">
                <a16:creationId xmlns:a16="http://schemas.microsoft.com/office/drawing/2014/main" id="{94BC0D7D-5D6B-432C-9988-BF67094272B6}"/>
              </a:ext>
            </a:extLst>
          </p:cNvPr>
          <p:cNvSpPr>
            <a:spLocks noGrp="1"/>
          </p:cNvSpPr>
          <p:nvPr>
            <p:ph sz="half" idx="1"/>
          </p:nvPr>
        </p:nvSpPr>
        <p:spPr>
          <a:xfrm>
            <a:off x="111250" y="1383029"/>
            <a:ext cx="7650517" cy="5444756"/>
          </a:xfrm>
        </p:spPr>
        <p:txBody>
          <a:bodyPr>
            <a:normAutofit/>
          </a:bodyPr>
          <a:lstStyle/>
          <a:p>
            <a:r>
              <a:rPr lang="en-US" sz="3200" dirty="0">
                <a:latin typeface="Times New Roman" panose="02020603050405020304" pitchFamily="18" charset="0"/>
                <a:cs typeface="Times New Roman" panose="02020603050405020304" pitchFamily="18" charset="0"/>
              </a:rPr>
              <a:t>Be kind</a:t>
            </a:r>
          </a:p>
          <a:p>
            <a:r>
              <a:rPr lang="en-US" sz="3200" dirty="0">
                <a:latin typeface="Times New Roman" panose="02020603050405020304" pitchFamily="18" charset="0"/>
                <a:cs typeface="Times New Roman" panose="02020603050405020304" pitchFamily="18" charset="0"/>
              </a:rPr>
              <a:t>Listen up</a:t>
            </a:r>
          </a:p>
          <a:p>
            <a:r>
              <a:rPr lang="en-US" sz="3200" dirty="0">
                <a:latin typeface="Times New Roman" panose="02020603050405020304" pitchFamily="18" charset="0"/>
                <a:cs typeface="Times New Roman" panose="02020603050405020304" pitchFamily="18" charset="0"/>
              </a:rPr>
              <a:t>Open up</a:t>
            </a:r>
          </a:p>
          <a:p>
            <a:r>
              <a:rPr lang="en-US" sz="3200" dirty="0">
                <a:latin typeface="Times New Roman" panose="02020603050405020304" pitchFamily="18" charset="0"/>
                <a:cs typeface="Times New Roman" panose="02020603050405020304" pitchFamily="18" charset="0"/>
              </a:rPr>
              <a:t>Show that you can be trusted</a:t>
            </a:r>
          </a:p>
          <a:p>
            <a:r>
              <a:rPr lang="en-US" sz="3200" dirty="0">
                <a:latin typeface="Times New Roman" panose="02020603050405020304" pitchFamily="18" charset="0"/>
                <a:cs typeface="Times New Roman" panose="02020603050405020304" pitchFamily="18" charset="0"/>
              </a:rPr>
              <a:t>Make yourself available</a:t>
            </a:r>
          </a:p>
          <a:p>
            <a:r>
              <a:rPr lang="en-US" sz="3200" dirty="0">
                <a:latin typeface="Times New Roman" panose="02020603050405020304" pitchFamily="18" charset="0"/>
                <a:cs typeface="Times New Roman" panose="02020603050405020304" pitchFamily="18" charset="0"/>
              </a:rPr>
              <a:t>Manage your nerves with mindfulness</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https://www.mayoclinic.org/healthy-lifestyle/adult-health/in-depth/friendships/art-20044860</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87FDF7B3-F45D-45E7-8EAC-656D3A64C5AF}"/>
              </a:ext>
            </a:extLst>
          </p:cNvPr>
          <p:cNvSpPr>
            <a:spLocks noGrp="1"/>
          </p:cNvSpPr>
          <p:nvPr>
            <p:ph type="title"/>
          </p:nvPr>
        </p:nvSpPr>
        <p:spPr>
          <a:xfrm>
            <a:off x="111250" y="139827"/>
            <a:ext cx="11969499" cy="965073"/>
          </a:xfrm>
        </p:spPr>
        <p:txBody>
          <a:bodyPr>
            <a:normAutofit fontScale="90000"/>
          </a:bodyPr>
          <a:lstStyle/>
          <a:p>
            <a:r>
              <a:rPr lang="en-US" sz="3200" i="0" dirty="0">
                <a:latin typeface="Times New Roman" panose="02020603050405020304" pitchFamily="18" charset="0"/>
                <a:cs typeface="Times New Roman" panose="02020603050405020304" pitchFamily="18" charset="0"/>
              </a:rPr>
              <a:t>He/she shall encourage friendship among the members of this organization, discourage discord and promote harmony. </a:t>
            </a:r>
            <a:endParaRPr lang="en-US" sz="3200" dirty="0"/>
          </a:p>
        </p:txBody>
      </p:sp>
      <p:sp>
        <p:nvSpPr>
          <p:cNvPr id="6" name="&quot;Not Allowed&quot; Symbol 5">
            <a:extLst>
              <a:ext uri="{FF2B5EF4-FFF2-40B4-BE49-F238E27FC236}">
                <a16:creationId xmlns:a16="http://schemas.microsoft.com/office/drawing/2014/main" id="{A55F99A2-A64D-4475-B735-12028FA75790}"/>
              </a:ext>
            </a:extLst>
          </p:cNvPr>
          <p:cNvSpPr>
            <a:spLocks noChangeAspect="1"/>
          </p:cNvSpPr>
          <p:nvPr/>
        </p:nvSpPr>
        <p:spPr>
          <a:xfrm>
            <a:off x="6996223" y="1104900"/>
            <a:ext cx="4757812" cy="4757812"/>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400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94783-4478-4AF1-B8BE-05A671C32D85}"/>
              </a:ext>
            </a:extLst>
          </p:cNvPr>
          <p:cNvSpPr>
            <a:spLocks noGrp="1"/>
          </p:cNvSpPr>
          <p:nvPr>
            <p:ph type="body" idx="1"/>
          </p:nvPr>
        </p:nvSpPr>
        <p:spPr>
          <a:xfrm>
            <a:off x="763051" y="116900"/>
            <a:ext cx="10671048" cy="822960"/>
          </a:xfrm>
        </p:spPr>
        <p:txBody>
          <a:bodyPr>
            <a:normAutofit fontScale="85000" lnSpcReduction="20000"/>
          </a:bodyPr>
          <a:lstStyle/>
          <a:p>
            <a:r>
              <a:rPr lang="en-US" sz="2000" i="0" dirty="0">
                <a:latin typeface="Times New Roman" panose="02020603050405020304" pitchFamily="18" charset="0"/>
                <a:cs typeface="Times New Roman" panose="02020603050405020304" pitchFamily="18" charset="0"/>
              </a:rPr>
              <a:t>Subject to the direction of the chapter, he/she shall act as chairperson of membership solicitation activities to the end that every eligible veteran may become a member. With the approval of the chapter, the senior vice commander </a:t>
            </a:r>
            <a:r>
              <a:rPr lang="en-US" sz="2000" i="0" dirty="0">
                <a:highlight>
                  <a:srgbClr val="FFFF00"/>
                </a:highlight>
                <a:latin typeface="Times New Roman" panose="02020603050405020304" pitchFamily="18" charset="0"/>
                <a:cs typeface="Times New Roman" panose="02020603050405020304" pitchFamily="18" charset="0"/>
              </a:rPr>
              <a:t>may appoint one or more members to assist him/her in such membership activities</a:t>
            </a:r>
            <a:r>
              <a:rPr lang="en-US" sz="2000" i="0" dirty="0">
                <a:latin typeface="Times New Roman" panose="02020603050405020304" pitchFamily="18" charset="0"/>
                <a:cs typeface="Times New Roman" panose="02020603050405020304" pitchFamily="18" charset="0"/>
              </a:rPr>
              <a:t>.</a:t>
            </a:r>
            <a:endParaRPr lang="en-US" dirty="0"/>
          </a:p>
        </p:txBody>
      </p:sp>
      <p:sp>
        <p:nvSpPr>
          <p:cNvPr id="4" name="TextBox 3">
            <a:extLst>
              <a:ext uri="{FF2B5EF4-FFF2-40B4-BE49-F238E27FC236}">
                <a16:creationId xmlns:a16="http://schemas.microsoft.com/office/drawing/2014/main" id="{8B81D556-4F50-4669-97C2-71E7526725CA}"/>
              </a:ext>
            </a:extLst>
          </p:cNvPr>
          <p:cNvSpPr txBox="1"/>
          <p:nvPr/>
        </p:nvSpPr>
        <p:spPr>
          <a:xfrm>
            <a:off x="3039035" y="1093693"/>
            <a:ext cx="6113929"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Membership</a:t>
            </a:r>
          </a:p>
        </p:txBody>
      </p:sp>
      <p:sp>
        <p:nvSpPr>
          <p:cNvPr id="5" name="TextBox 4">
            <a:extLst>
              <a:ext uri="{FF2B5EF4-FFF2-40B4-BE49-F238E27FC236}">
                <a16:creationId xmlns:a16="http://schemas.microsoft.com/office/drawing/2014/main" id="{DB63E6D5-F7DE-4189-A69D-2647807D07E3}"/>
              </a:ext>
            </a:extLst>
          </p:cNvPr>
          <p:cNvSpPr txBox="1"/>
          <p:nvPr/>
        </p:nvSpPr>
        <p:spPr>
          <a:xfrm>
            <a:off x="224117" y="2016967"/>
            <a:ext cx="11743763" cy="504753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Learn everything so that you can teach (online application, cost, eligibility)</a:t>
            </a:r>
          </a:p>
          <a:p>
            <a:pPr marL="285750" indent="-285750">
              <a:spcAft>
                <a:spcPts val="12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Make yourself familiar with the online membership system (CRM)…… when it’s back online</a:t>
            </a:r>
          </a:p>
          <a:p>
            <a:pPr marL="285750" indent="-285750">
              <a:spcAft>
                <a:spcPts val="12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Keep the commander informed on membership status</a:t>
            </a:r>
          </a:p>
          <a:p>
            <a:pPr marL="285750" indent="-285750">
              <a:spcAft>
                <a:spcPts val="12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Coordinate membership drives</a:t>
            </a:r>
          </a:p>
          <a:p>
            <a:pPr marL="285750" indent="-285750">
              <a:spcAft>
                <a:spcPts val="12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 prepared to tell Veterans what’s in it for them</a:t>
            </a:r>
          </a:p>
          <a:p>
            <a:pPr marL="285750" indent="-285750">
              <a:spcAft>
                <a:spcPts val="12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Create recruiting challenges within your chapter with incentives</a:t>
            </a:r>
          </a:p>
          <a:p>
            <a:pPr marL="285750" indent="-285750">
              <a:spcAft>
                <a:spcPts val="12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Check occasionally for deceased members</a:t>
            </a:r>
          </a:p>
          <a:p>
            <a:pPr marL="285750" indent="-285750">
              <a:spcAft>
                <a:spcPts val="120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66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ADFA42-562D-4056-9FFC-D62348746EAF}"/>
              </a:ext>
            </a:extLst>
          </p:cNvPr>
          <p:cNvSpPr>
            <a:spLocks noGrp="1"/>
          </p:cNvSpPr>
          <p:nvPr>
            <p:ph type="body" idx="1"/>
          </p:nvPr>
        </p:nvSpPr>
        <p:spPr>
          <a:xfrm>
            <a:off x="836676" y="1289797"/>
            <a:ext cx="10671048" cy="3320303"/>
          </a:xfrm>
        </p:spPr>
        <p:txBody>
          <a:bodyPr>
            <a:normAutofit/>
          </a:bodyPr>
          <a:lstStyle/>
          <a:p>
            <a:pPr marL="342900" indent="-342900">
              <a:buFont typeface="Arial" panose="020B0604020202020204" pitchFamily="34" charset="0"/>
              <a:buChar char="•"/>
            </a:pPr>
            <a:r>
              <a:rPr lang="en-US" sz="2800" i="0" dirty="0">
                <a:latin typeface="Times New Roman" panose="02020603050405020304" pitchFamily="18" charset="0"/>
                <a:cs typeface="Times New Roman" panose="02020603050405020304" pitchFamily="18" charset="0"/>
              </a:rPr>
              <a:t>Elected yearly</a:t>
            </a:r>
          </a:p>
          <a:p>
            <a:pPr marL="342900" indent="-342900">
              <a:buFont typeface="Arial" panose="020B0604020202020204" pitchFamily="34" charset="0"/>
              <a:buChar char="•"/>
            </a:pPr>
            <a:r>
              <a:rPr lang="en-US" sz="2800" i="0" dirty="0">
                <a:latin typeface="Times New Roman" panose="02020603050405020304" pitchFamily="18" charset="0"/>
                <a:cs typeface="Times New Roman" panose="02020603050405020304" pitchFamily="18" charset="0"/>
              </a:rPr>
              <a:t>Is a member of the executive committee</a:t>
            </a:r>
          </a:p>
          <a:p>
            <a:pPr marL="342900" indent="-342900">
              <a:buFont typeface="Arial" panose="020B0604020202020204" pitchFamily="34" charset="0"/>
              <a:buChar char="•"/>
            </a:pPr>
            <a:r>
              <a:rPr lang="en-US" sz="2800" i="0" dirty="0">
                <a:latin typeface="Times New Roman" panose="02020603050405020304" pitchFamily="18" charset="0"/>
                <a:cs typeface="Times New Roman" panose="02020603050405020304" pitchFamily="18" charset="0"/>
              </a:rPr>
              <a:t>In the event the office of Commander shall be vacated for any reason, the Senior Vice Commander shall be elevated to Commander</a:t>
            </a:r>
          </a:p>
          <a:p>
            <a:pPr marL="342900" indent="-342900">
              <a:buFont typeface="Arial" panose="020B0604020202020204" pitchFamily="34" charset="0"/>
              <a:buChar char="•"/>
            </a:pPr>
            <a:r>
              <a:rPr lang="en-US" sz="2800" i="0" dirty="0">
                <a:latin typeface="Times New Roman" panose="02020603050405020304" pitchFamily="18" charset="0"/>
                <a:cs typeface="Times New Roman" panose="02020603050405020304" pitchFamily="18" charset="0"/>
              </a:rPr>
              <a:t>Cannot serve as chapter treasurer</a:t>
            </a:r>
          </a:p>
          <a:p>
            <a:pPr marL="342900" indent="-342900">
              <a:buFont typeface="Arial" panose="020B0604020202020204" pitchFamily="34" charset="0"/>
              <a:buChar char="•"/>
            </a:pPr>
            <a:r>
              <a:rPr lang="en-US" sz="2800" i="0" dirty="0">
                <a:latin typeface="Times New Roman" panose="02020603050405020304" pitchFamily="18" charset="0"/>
                <a:cs typeface="Times New Roman" panose="02020603050405020304" pitchFamily="18" charset="0"/>
              </a:rPr>
              <a:t>Cannot serve on audit committee</a:t>
            </a:r>
          </a:p>
        </p:txBody>
      </p:sp>
      <p:sp>
        <p:nvSpPr>
          <p:cNvPr id="4" name="TextBox 3">
            <a:extLst>
              <a:ext uri="{FF2B5EF4-FFF2-40B4-BE49-F238E27FC236}">
                <a16:creationId xmlns:a16="http://schemas.microsoft.com/office/drawing/2014/main" id="{95532103-E9ED-444F-B898-F1F5378B92C7}"/>
              </a:ext>
            </a:extLst>
          </p:cNvPr>
          <p:cNvSpPr txBox="1"/>
          <p:nvPr/>
        </p:nvSpPr>
        <p:spPr>
          <a:xfrm>
            <a:off x="672353" y="376518"/>
            <a:ext cx="10999694"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What else can a Senior Vice Commander do??</a:t>
            </a:r>
          </a:p>
        </p:txBody>
      </p:sp>
      <p:pic>
        <p:nvPicPr>
          <p:cNvPr id="6" name="Picture 5">
            <a:extLst>
              <a:ext uri="{FF2B5EF4-FFF2-40B4-BE49-F238E27FC236}">
                <a16:creationId xmlns:a16="http://schemas.microsoft.com/office/drawing/2014/main" id="{6DC6BF17-967B-4B96-A0C4-F7E52E7EF27B}"/>
              </a:ext>
            </a:extLst>
          </p:cNvPr>
          <p:cNvPicPr>
            <a:picLocks noChangeAspect="1"/>
          </p:cNvPicPr>
          <p:nvPr/>
        </p:nvPicPr>
        <p:blipFill>
          <a:blip r:embed="rId3"/>
          <a:stretch>
            <a:fillRect/>
          </a:stretch>
        </p:blipFill>
        <p:spPr>
          <a:xfrm>
            <a:off x="6343650" y="3086444"/>
            <a:ext cx="5697214" cy="3771556"/>
          </a:xfrm>
          <a:prstGeom prst="rect">
            <a:avLst/>
          </a:prstGeom>
        </p:spPr>
      </p:pic>
    </p:spTree>
    <p:extLst>
      <p:ext uri="{BB962C8B-B14F-4D97-AF65-F5344CB8AC3E}">
        <p14:creationId xmlns:p14="http://schemas.microsoft.com/office/powerpoint/2010/main" val="1657055600"/>
      </p:ext>
    </p:extLst>
  </p:cSld>
  <p:clrMapOvr>
    <a:masterClrMapping/>
  </p:clrMapOvr>
</p:sld>
</file>

<file path=ppt/theme/theme1.xml><?xml version="1.0" encoding="utf-8"?>
<a:theme xmlns:a="http://schemas.openxmlformats.org/drawingml/2006/main" name="HeadlinesVTI">
  <a:themeElements>
    <a:clrScheme name="AnalogousFromRegularSeedLeftStep">
      <a:dk1>
        <a:srgbClr val="000000"/>
      </a:dk1>
      <a:lt1>
        <a:srgbClr val="FFFFFF"/>
      </a:lt1>
      <a:dk2>
        <a:srgbClr val="312A1C"/>
      </a:dk2>
      <a:lt2>
        <a:srgbClr val="F0F1F3"/>
      </a:lt2>
      <a:accent1>
        <a:srgbClr val="C3954D"/>
      </a:accent1>
      <a:accent2>
        <a:srgbClr val="B1513B"/>
      </a:accent2>
      <a:accent3>
        <a:srgbClr val="C34D67"/>
      </a:accent3>
      <a:accent4>
        <a:srgbClr val="B13B87"/>
      </a:accent4>
      <a:accent5>
        <a:srgbClr val="BC4DC3"/>
      </a:accent5>
      <a:accent6>
        <a:srgbClr val="7B3EB3"/>
      </a:accent6>
      <a:hlink>
        <a:srgbClr val="3F71BF"/>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2E36DEDDFF740D4C92A65B05392CC084" ma:contentTypeVersion="5" ma:contentTypeDescription="Create a new document." ma:contentTypeScope="" ma:versionID="1784eafad204c80af5cd5272ae612811">
  <xsd:schema xmlns:xsd="http://www.w3.org/2001/XMLSchema" xmlns:xs="http://www.w3.org/2001/XMLSchema" xmlns:p="http://schemas.microsoft.com/office/2006/metadata/properties" targetNamespace="http://schemas.microsoft.com/office/2006/metadata/properties" ma:root="true" ma:fieldsID="cb35a8c3f03a9aad54d72cee3e1f5e6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D5E32D3-837D-40FB-BC2A-9FC3F68E9968}"/>
</file>

<file path=customXml/itemProps2.xml><?xml version="1.0" encoding="utf-8"?>
<ds:datastoreItem xmlns:ds="http://schemas.openxmlformats.org/officeDocument/2006/customXml" ds:itemID="{17947F5D-9017-4FDC-A8FB-671CC7C65750}"/>
</file>

<file path=customXml/itemProps3.xml><?xml version="1.0" encoding="utf-8"?>
<ds:datastoreItem xmlns:ds="http://schemas.openxmlformats.org/officeDocument/2006/customXml" ds:itemID="{9033DF15-7F94-40C8-97DB-1E5601EE4CD4}"/>
</file>

<file path=docProps/app.xml><?xml version="1.0" encoding="utf-8"?>
<Properties xmlns="http://schemas.openxmlformats.org/officeDocument/2006/extended-properties" xmlns:vt="http://schemas.openxmlformats.org/officeDocument/2006/docPropsVTypes">
  <TotalTime>317</TotalTime>
  <Words>1126</Words>
  <Application>Microsoft Office PowerPoint</Application>
  <PresentationFormat>Widescreen</PresentationFormat>
  <Paragraphs>52</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Audiowide</vt:lpstr>
      <vt:lpstr>Avenir Next LT Pro</vt:lpstr>
      <vt:lpstr>Calibri</vt:lpstr>
      <vt:lpstr>Roboto</vt:lpstr>
      <vt:lpstr>Sitka Banner</vt:lpstr>
      <vt:lpstr>Times New Roman</vt:lpstr>
      <vt:lpstr>HeadlinesVTI</vt:lpstr>
      <vt:lpstr>PowerPoint Presentation</vt:lpstr>
      <vt:lpstr>Senior Vice Commander</vt:lpstr>
      <vt:lpstr>PowerPoint Presentation</vt:lpstr>
      <vt:lpstr>PowerPoint Presentation</vt:lpstr>
      <vt:lpstr>The senior vice commander shall perform the duties of his/her station as set forth in the Official DAV Ritual. He/she shall encourage friendship among the members of this organization, discourage discord and promote harmony. Subject to the direction of the chapter, he/she shall act as chairperson of membership solicitation activities to the end that every eligible veteran may become a member. With the approval of the chapter, the senior vice commander may appoint one or more members to assist him/her in such membership activities. The senior vice commander may not serve as adjutant or treasurer.</vt:lpstr>
      <vt:lpstr>PowerPoint Presentation</vt:lpstr>
      <vt:lpstr>He/she shall encourage friendship among the members of this organization, discourage discord and promote harmony.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Vice Commander</dc:title>
  <dc:creator>Anita Perez</dc:creator>
  <cp:lastModifiedBy>Anita Perez</cp:lastModifiedBy>
  <cp:revision>1</cp:revision>
  <dcterms:created xsi:type="dcterms:W3CDTF">2021-12-28T15:46:27Z</dcterms:created>
  <dcterms:modified xsi:type="dcterms:W3CDTF">2022-01-05T03:50:06Z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0x0101002E36DEDDFF740D4C92A65B05392CC084</vt:lpwstr>
  </property>
</Properties>
</file>