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0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1B92-A976-4915-AB8F-E99C522B77FD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34FEA-A1C9-4EE9-A091-4DFFCA478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56AC8-0436-4DD7-8373-C649E96866E6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BC2BC-1D39-4779-AA3F-0A6671FD9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01EBB-7D42-404E-BC4F-C10DCE812960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D840A-85C2-4D66-8924-C3D2D8CB7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E8FEA-BE2A-46CA-9EF6-893497EE3BD8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B0D0C-8880-40DF-B3D3-3703B20D8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AA57D-D9FC-4998-B3D7-DE2C13DCD9EA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F4ACB-C015-4C61-AC33-DD90AA6FC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5069-0B02-4B32-9232-21C8BCF4D44F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5BC8F-C9F5-4EC2-B4CB-ACC16C58A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F8F6-BAC5-4F39-804C-0530775EA113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3909D-5018-484E-976A-1E8D3D47D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3E0BC-D5BF-4E4D-9D69-5CD7061E3572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8983-7EE3-41A5-905E-51FAFBDF4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F0441-DF0F-4FF6-AF7C-4A46B1456EBB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1E8B-4F0B-4264-A00A-A77CB4AED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C1175-EBA7-40D6-A762-14929208F44D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54AF8-1E4D-47C7-A987-595830359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7728C-6B53-4444-AC09-C00A759A3018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89E55-D2B1-4861-B4AE-31267149E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C76B75-4235-42D8-8BA6-980901EB9C52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68BCE5-6687-4794-B045-B57AE2F6B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ages/Arlington-VA/Arlington-Fairfax-DAV-Chapter-10/63801783443?v=wall&amp;viewas=167314022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mailto:jmaki@davmail.org?subject=April%20Meeting%20RSV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social-medi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343400"/>
            <a:ext cx="402907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57200"/>
            <a:ext cx="2133600" cy="1371600"/>
          </a:xfrm>
        </p:spPr>
        <p:txBody>
          <a:bodyPr rtlCol="0">
            <a:normAutofit fontScale="90000"/>
            <a:scene3d>
              <a:camera prst="isometricOffAxis1Righ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2700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</a:rPr>
              <a:t>Social Media: </a:t>
            </a:r>
            <a:br>
              <a:rPr lang="en-US" sz="2700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</a:rPr>
            </a:br>
            <a:r>
              <a:rPr lang="en-US" sz="2700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</a:rPr>
              <a:t>The Virtual </a:t>
            </a:r>
            <a:br>
              <a:rPr lang="en-US" sz="2700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</a:rPr>
            </a:br>
            <a:r>
              <a:rPr lang="en-US" sz="2700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</a:rPr>
              <a:t>DAV Chapter 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42900" y="1828800"/>
            <a:ext cx="2255838" cy="67056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70C0"/>
                </a:solidFill>
              </a:rPr>
              <a:t>WHAT: 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Special Meeting of Arlington-Fairfax DAV Chapter 10 to discuss and demonstrate using online social media to create a virtual chapter.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70C0"/>
                </a:solidFill>
              </a:rPr>
              <a:t>WHEN: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Tuesday, April 13, 2010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7:30 – 9:00 p.m.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70C0"/>
                </a:solidFill>
              </a:rPr>
              <a:t>WHERE: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Disabled American Veterans Service &amp; Legislative Headquarters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807 Maine Ave., SW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Washington, DC 20024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Multimedia Presentation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Online Resources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Door Prizes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Refreshments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RSVP - FACEBOOK: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 </a:t>
            </a:r>
            <a:r>
              <a:rPr lang="en-US" dirty="0" smtClean="0">
                <a:hlinkClick r:id="rId3"/>
              </a:rPr>
              <a:t>Facebook: Arlington Fairfax DAV Chapter 10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RSVP – EMAIL: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hlinkClick r:id="rId4"/>
              </a:rPr>
              <a:t>DAV Chapter 10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2053" name="Picture 13" descr="social-media-logos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914400"/>
            <a:ext cx="38576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" descr="Transparent DAVSeal 72 dpi png file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60198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Content Placeholder 18"/>
          <p:cNvSpPr>
            <a:spLocks noGrp="1"/>
          </p:cNvSpPr>
          <p:nvPr>
            <p:ph idx="1"/>
          </p:nvPr>
        </p:nvSpPr>
        <p:spPr>
          <a:xfrm>
            <a:off x="2681288" y="762000"/>
            <a:ext cx="3833812" cy="76962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CF278D23B33E4582FEB29F0D54E36A" ma:contentTypeVersion="5" ma:contentTypeDescription="Create a new document." ma:contentTypeScope="" ma:versionID="0842a5525e2c6bac90325369cdfa10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b35a8c3f03a9aad54d72cee3e1f5e6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90FDBD6-EB63-4D73-8297-246B53DEEAA6}"/>
</file>

<file path=customXml/itemProps2.xml><?xml version="1.0" encoding="utf-8"?>
<ds:datastoreItem xmlns:ds="http://schemas.openxmlformats.org/officeDocument/2006/customXml" ds:itemID="{2FB602A6-273B-4E1F-94AE-B62B3090E57B}"/>
</file>

<file path=customXml/itemProps3.xml><?xml version="1.0" encoding="utf-8"?>
<ds:datastoreItem xmlns:ds="http://schemas.openxmlformats.org/officeDocument/2006/customXml" ds:itemID="{72FA79E7-63E2-4B76-A2AF-7D97551F4663}"/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82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Social Media:  The Virtual  DAV Chapter  </vt:lpstr>
    </vt:vector>
  </TitlesOfParts>
  <Company>Disabled American Veterans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L. Maki</dc:creator>
  <cp:lastModifiedBy>John L. Maki</cp:lastModifiedBy>
  <cp:revision>19</cp:revision>
  <dcterms:created xsi:type="dcterms:W3CDTF">2010-03-18T21:10:30Z</dcterms:created>
  <dcterms:modified xsi:type="dcterms:W3CDTF">2010-03-19T12:30:07Z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0x0101004ACF278D23B33E4582FEB29F0D54E36A</vt:lpwstr>
  </property>
</Properties>
</file>